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3" r:id="rId1"/>
    <p:sldMasterId id="2147483648" r:id="rId2"/>
  </p:sldMasterIdLst>
  <p:notesMasterIdLst>
    <p:notesMasterId r:id="rId12"/>
  </p:notesMasterIdLst>
  <p:handoutMasterIdLst>
    <p:handoutMasterId r:id="rId13"/>
  </p:handoutMasterIdLst>
  <p:sldIdLst>
    <p:sldId id="303" r:id="rId3"/>
    <p:sldId id="304" r:id="rId4"/>
    <p:sldId id="262" r:id="rId5"/>
    <p:sldId id="300" r:id="rId6"/>
    <p:sldId id="299" r:id="rId7"/>
    <p:sldId id="306" r:id="rId8"/>
    <p:sldId id="307" r:id="rId9"/>
    <p:sldId id="308" r:id="rId10"/>
    <p:sldId id="267" r:id="rId1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BFABA25C-18EA-4B19-81E5-DD8F072B635F}">
          <p14:sldIdLst>
            <p14:sldId id="303"/>
            <p14:sldId id="304"/>
            <p14:sldId id="262"/>
            <p14:sldId id="300"/>
            <p14:sldId id="299"/>
            <p14:sldId id="306"/>
            <p14:sldId id="307"/>
            <p14:sldId id="308"/>
            <p14:sldId id="26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5CAC"/>
    <a:srgbClr val="0D234A"/>
    <a:srgbClr val="359ECE"/>
    <a:srgbClr val="E2DA32"/>
    <a:srgbClr val="00A44A"/>
    <a:srgbClr val="FCFCFC"/>
    <a:srgbClr val="FAFAFA"/>
    <a:srgbClr val="FFFFFF"/>
    <a:srgbClr val="F3F6FF"/>
    <a:srgbClr val="FBF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03" autoAdjust="0"/>
    <p:restoredTop sz="86885" autoAdjust="0"/>
  </p:normalViewPr>
  <p:slideViewPr>
    <p:cSldViewPr snapToGrid="0">
      <p:cViewPr varScale="1">
        <p:scale>
          <a:sx n="108" d="100"/>
          <a:sy n="108" d="100"/>
        </p:scale>
        <p:origin x="384" y="86"/>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87" d="100"/>
          <a:sy n="87" d="100"/>
        </p:scale>
        <p:origin x="2988"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handoutMaster" Target="handoutMasters/handout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E82607-DA90-4F10-A110-E89F8231112C}" type="doc">
      <dgm:prSet loTypeId="urn:microsoft.com/office/officeart/2005/8/layout/target1" loCatId="relationship" qsTypeId="urn:microsoft.com/office/officeart/2005/8/quickstyle/simple3" qsCatId="simple" csTypeId="urn:microsoft.com/office/officeart/2005/8/colors/accent1_2" csCatId="accent1" phldr="1"/>
      <dgm:spPr/>
      <dgm:t>
        <a:bodyPr/>
        <a:lstStyle/>
        <a:p>
          <a:endParaRPr lang="sv-SE"/>
        </a:p>
      </dgm:t>
    </dgm:pt>
    <dgm:pt modelId="{1A6C0268-6EA0-4310-AD3D-A1C0A4CEF779}">
      <dgm:prSet/>
      <dgm:spPr/>
      <dgm:t>
        <a:bodyPr/>
        <a:lstStyle/>
        <a:p>
          <a:r>
            <a:rPr lang="sv-SE" b="1" dirty="0"/>
            <a:t>Produktion:</a:t>
          </a:r>
        </a:p>
        <a:p>
          <a:r>
            <a:rPr lang="sv-SE" dirty="0"/>
            <a:t>Operatör, Montör</a:t>
          </a:r>
        </a:p>
      </dgm:t>
    </dgm:pt>
    <dgm:pt modelId="{57B2037C-41D3-4232-9308-3B1EBAAADECF}" type="parTrans" cxnId="{90284D90-0800-410A-BF2A-3303E7AD74D5}">
      <dgm:prSet/>
      <dgm:spPr/>
      <dgm:t>
        <a:bodyPr/>
        <a:lstStyle/>
        <a:p>
          <a:endParaRPr lang="sv-SE"/>
        </a:p>
      </dgm:t>
    </dgm:pt>
    <dgm:pt modelId="{7C45ACD6-76FF-48CB-9630-D0BB499F5554}" type="sibTrans" cxnId="{90284D90-0800-410A-BF2A-3303E7AD74D5}">
      <dgm:prSet/>
      <dgm:spPr/>
      <dgm:t>
        <a:bodyPr/>
        <a:lstStyle/>
        <a:p>
          <a:endParaRPr lang="sv-SE"/>
        </a:p>
      </dgm:t>
    </dgm:pt>
    <dgm:pt modelId="{4966217D-DCAF-4580-897E-DD1271795A8E}">
      <dgm:prSet/>
      <dgm:spPr/>
      <dgm:t>
        <a:bodyPr/>
        <a:lstStyle/>
        <a:p>
          <a:r>
            <a:rPr lang="sv-SE" b="1" dirty="0"/>
            <a:t>Produktionsresurser</a:t>
          </a:r>
          <a:r>
            <a:rPr lang="sv-SE" dirty="0"/>
            <a:t>:</a:t>
          </a:r>
        </a:p>
        <a:p>
          <a:r>
            <a:rPr lang="sv-SE" dirty="0"/>
            <a:t>Teknik/Kvalitetsstöd.</a:t>
          </a:r>
        </a:p>
      </dgm:t>
    </dgm:pt>
    <dgm:pt modelId="{86DD8CEB-73F6-490B-8041-AFE2C027C145}" type="parTrans" cxnId="{131FDB1B-206E-47BA-8112-DB4A8CA8349C}">
      <dgm:prSet/>
      <dgm:spPr/>
      <dgm:t>
        <a:bodyPr/>
        <a:lstStyle/>
        <a:p>
          <a:endParaRPr lang="sv-SE"/>
        </a:p>
      </dgm:t>
    </dgm:pt>
    <dgm:pt modelId="{BE576271-1451-4FCF-82F7-A9F67FE4308A}" type="sibTrans" cxnId="{131FDB1B-206E-47BA-8112-DB4A8CA8349C}">
      <dgm:prSet/>
      <dgm:spPr/>
      <dgm:t>
        <a:bodyPr/>
        <a:lstStyle/>
        <a:p>
          <a:endParaRPr lang="sv-SE"/>
        </a:p>
      </dgm:t>
    </dgm:pt>
    <dgm:pt modelId="{9D95E0A0-8F2A-413B-9D24-90A0C837161A}">
      <dgm:prSet/>
      <dgm:spPr/>
      <dgm:t>
        <a:bodyPr/>
        <a:lstStyle/>
        <a:p>
          <a:r>
            <a:rPr lang="sv-SE" b="1" dirty="0"/>
            <a:t>Stödfunktioner:</a:t>
          </a:r>
        </a:p>
        <a:p>
          <a:r>
            <a:rPr lang="sv-SE" dirty="0" err="1"/>
            <a:t>Mätrum</a:t>
          </a:r>
          <a:r>
            <a:rPr lang="sv-SE" dirty="0"/>
            <a:t>, Underhåll, Maskinister. Logistiktekniker.</a:t>
          </a:r>
        </a:p>
      </dgm:t>
    </dgm:pt>
    <dgm:pt modelId="{C9182B65-40EF-4BBD-8B61-B340355DC874}" type="parTrans" cxnId="{D2DEB681-83FE-4681-B89E-ADC3301A0EDC}">
      <dgm:prSet/>
      <dgm:spPr/>
      <dgm:t>
        <a:bodyPr/>
        <a:lstStyle/>
        <a:p>
          <a:endParaRPr lang="sv-SE"/>
        </a:p>
      </dgm:t>
    </dgm:pt>
    <dgm:pt modelId="{5296338C-781D-4DA1-BC31-2E6C8CD84D96}" type="sibTrans" cxnId="{D2DEB681-83FE-4681-B89E-ADC3301A0EDC}">
      <dgm:prSet/>
      <dgm:spPr/>
      <dgm:t>
        <a:bodyPr/>
        <a:lstStyle/>
        <a:p>
          <a:endParaRPr lang="sv-SE"/>
        </a:p>
      </dgm:t>
    </dgm:pt>
    <dgm:pt modelId="{F8521BF9-DD09-469F-B944-65B46BF1A9D7}">
      <dgm:prSet/>
      <dgm:spPr/>
      <dgm:t>
        <a:bodyPr/>
        <a:lstStyle/>
        <a:p>
          <a:r>
            <a:rPr lang="sv-SE" b="1" dirty="0"/>
            <a:t>Företagsfunktioner:</a:t>
          </a:r>
        </a:p>
        <a:p>
          <a:r>
            <a:rPr lang="sv-SE" dirty="0"/>
            <a:t>Finans, Inköp, Sälj, HR mm</a:t>
          </a:r>
        </a:p>
        <a:p>
          <a:endParaRPr lang="sv-SE" dirty="0"/>
        </a:p>
      </dgm:t>
    </dgm:pt>
    <dgm:pt modelId="{C2FBF764-1E23-46F3-A25C-4C8D60309B0E}" type="parTrans" cxnId="{37C95F06-5ECE-4D4D-AE3C-6B031AFC978B}">
      <dgm:prSet/>
      <dgm:spPr/>
      <dgm:t>
        <a:bodyPr/>
        <a:lstStyle/>
        <a:p>
          <a:endParaRPr lang="sv-SE"/>
        </a:p>
      </dgm:t>
    </dgm:pt>
    <dgm:pt modelId="{71AF3AEE-AA17-45D8-983A-510BF3D5084C}" type="sibTrans" cxnId="{37C95F06-5ECE-4D4D-AE3C-6B031AFC978B}">
      <dgm:prSet/>
      <dgm:spPr/>
      <dgm:t>
        <a:bodyPr/>
        <a:lstStyle/>
        <a:p>
          <a:endParaRPr lang="sv-SE"/>
        </a:p>
      </dgm:t>
    </dgm:pt>
    <dgm:pt modelId="{5D03F23C-754F-42D8-90C3-26301534B44E}" type="pres">
      <dgm:prSet presAssocID="{05E82607-DA90-4F10-A110-E89F8231112C}" presName="composite" presStyleCnt="0">
        <dgm:presLayoutVars>
          <dgm:chMax val="5"/>
          <dgm:dir/>
          <dgm:resizeHandles val="exact"/>
        </dgm:presLayoutVars>
      </dgm:prSet>
      <dgm:spPr/>
    </dgm:pt>
    <dgm:pt modelId="{AC073FE5-067F-4177-B734-824E11F91611}" type="pres">
      <dgm:prSet presAssocID="{1A6C0268-6EA0-4310-AD3D-A1C0A4CEF779}" presName="circle1" presStyleLbl="lnNode1" presStyleIdx="0" presStyleCnt="4" custScaleX="125764" custScaleY="126946"/>
      <dgm:spPr/>
    </dgm:pt>
    <dgm:pt modelId="{C8E3AACB-561E-4CFF-A5FF-EF0113F248DC}" type="pres">
      <dgm:prSet presAssocID="{1A6C0268-6EA0-4310-AD3D-A1C0A4CEF779}" presName="text1" presStyleLbl="revTx" presStyleIdx="0" presStyleCnt="4" custLinFactNeighborX="1221" custLinFactNeighborY="8984">
        <dgm:presLayoutVars>
          <dgm:bulletEnabled val="1"/>
        </dgm:presLayoutVars>
      </dgm:prSet>
      <dgm:spPr/>
    </dgm:pt>
    <dgm:pt modelId="{7714E102-D8A4-4328-89DD-391B272F206A}" type="pres">
      <dgm:prSet presAssocID="{1A6C0268-6EA0-4310-AD3D-A1C0A4CEF779}" presName="line1" presStyleLbl="callout" presStyleIdx="0" presStyleCnt="8"/>
      <dgm:spPr>
        <a:ln>
          <a:solidFill>
            <a:schemeClr val="tx1"/>
          </a:solidFill>
        </a:ln>
      </dgm:spPr>
    </dgm:pt>
    <dgm:pt modelId="{33FD15E2-56EF-4A27-8434-8753A394025C}" type="pres">
      <dgm:prSet presAssocID="{1A6C0268-6EA0-4310-AD3D-A1C0A4CEF779}" presName="d1" presStyleLbl="callout" presStyleIdx="1" presStyleCnt="8"/>
      <dgm:spPr>
        <a:ln>
          <a:solidFill>
            <a:schemeClr val="tx1"/>
          </a:solidFill>
        </a:ln>
      </dgm:spPr>
    </dgm:pt>
    <dgm:pt modelId="{EA566C7E-D711-4C80-8244-EF5981BCB7D0}" type="pres">
      <dgm:prSet presAssocID="{4966217D-DCAF-4580-897E-DD1271795A8E}" presName="circle2" presStyleLbl="lnNode1" presStyleIdx="1" presStyleCnt="4" custScaleX="85008" custScaleY="88399"/>
      <dgm:spPr>
        <a:solidFill>
          <a:srgbClr val="FFC000"/>
        </a:solidFill>
      </dgm:spPr>
    </dgm:pt>
    <dgm:pt modelId="{E59A59DA-46E7-43BA-A5AF-946E76DB1A0C}" type="pres">
      <dgm:prSet presAssocID="{4966217D-DCAF-4580-897E-DD1271795A8E}" presName="text2" presStyleLbl="revTx" presStyleIdx="1" presStyleCnt="4">
        <dgm:presLayoutVars>
          <dgm:bulletEnabled val="1"/>
        </dgm:presLayoutVars>
      </dgm:prSet>
      <dgm:spPr/>
    </dgm:pt>
    <dgm:pt modelId="{D8C711E3-2D2E-42E4-8262-91FEBFB2878D}" type="pres">
      <dgm:prSet presAssocID="{4966217D-DCAF-4580-897E-DD1271795A8E}" presName="line2" presStyleLbl="callout" presStyleIdx="2" presStyleCnt="8"/>
      <dgm:spPr>
        <a:ln>
          <a:solidFill>
            <a:schemeClr val="tx1"/>
          </a:solidFill>
        </a:ln>
      </dgm:spPr>
    </dgm:pt>
    <dgm:pt modelId="{61457F2F-DF4E-4123-A9B7-0802C524753A}" type="pres">
      <dgm:prSet presAssocID="{4966217D-DCAF-4580-897E-DD1271795A8E}" presName="d2" presStyleLbl="callout" presStyleIdx="3" presStyleCnt="8" custScaleX="90886" custScaleY="79107" custLinFactNeighborX="3115" custLinFactNeighborY="-10204"/>
      <dgm:spPr>
        <a:ln>
          <a:solidFill>
            <a:schemeClr val="tx1"/>
          </a:solidFill>
        </a:ln>
      </dgm:spPr>
    </dgm:pt>
    <dgm:pt modelId="{504CB50F-E709-4845-A490-B00ED1AB87B4}" type="pres">
      <dgm:prSet presAssocID="{9D95E0A0-8F2A-413B-9D24-90A0C837161A}" presName="circle3" presStyleLbl="lnNode1" presStyleIdx="2" presStyleCnt="4" custScaleX="75155" custScaleY="80153"/>
      <dgm:spPr>
        <a:solidFill>
          <a:schemeClr val="bg2">
            <a:lumMod val="75000"/>
          </a:schemeClr>
        </a:solidFill>
      </dgm:spPr>
    </dgm:pt>
    <dgm:pt modelId="{EF0A13B1-F76D-44FF-81D5-ADA88DCA99E6}" type="pres">
      <dgm:prSet presAssocID="{9D95E0A0-8F2A-413B-9D24-90A0C837161A}" presName="text3" presStyleLbl="revTx" presStyleIdx="2" presStyleCnt="4">
        <dgm:presLayoutVars>
          <dgm:bulletEnabled val="1"/>
        </dgm:presLayoutVars>
      </dgm:prSet>
      <dgm:spPr/>
    </dgm:pt>
    <dgm:pt modelId="{DB808FAA-FA19-432F-A5CC-29ADCDA4F2B4}" type="pres">
      <dgm:prSet presAssocID="{9D95E0A0-8F2A-413B-9D24-90A0C837161A}" presName="line3" presStyleLbl="callout" presStyleIdx="4" presStyleCnt="8"/>
      <dgm:spPr>
        <a:ln>
          <a:solidFill>
            <a:schemeClr val="tx1"/>
          </a:solidFill>
        </a:ln>
      </dgm:spPr>
    </dgm:pt>
    <dgm:pt modelId="{63210615-B66C-43B6-BE51-9706AB9A4043}" type="pres">
      <dgm:prSet presAssocID="{9D95E0A0-8F2A-413B-9D24-90A0C837161A}" presName="d3" presStyleLbl="callout" presStyleIdx="5" presStyleCnt="8" custScaleX="87530" custScaleY="55933" custLinFactNeighborX="4706" custLinFactNeighborY="-21844"/>
      <dgm:spPr>
        <a:ln>
          <a:solidFill>
            <a:schemeClr val="tx1"/>
          </a:solidFill>
        </a:ln>
      </dgm:spPr>
    </dgm:pt>
    <dgm:pt modelId="{99701183-38CC-489C-9AE4-2B834F00784E}" type="pres">
      <dgm:prSet presAssocID="{F8521BF9-DD09-469F-B944-65B46BF1A9D7}" presName="circle4" presStyleLbl="lnNode1" presStyleIdx="3" presStyleCnt="4" custScaleX="75569" custScaleY="77495"/>
      <dgm:spPr>
        <a:solidFill>
          <a:srgbClr val="92D050"/>
        </a:solidFill>
      </dgm:spPr>
    </dgm:pt>
    <dgm:pt modelId="{188F1AFC-7A63-436E-9E93-F44173AFAEEC}" type="pres">
      <dgm:prSet presAssocID="{F8521BF9-DD09-469F-B944-65B46BF1A9D7}" presName="text4" presStyleLbl="revTx" presStyleIdx="3" presStyleCnt="4" custLinFactNeighborX="1075" custLinFactNeighborY="12353">
        <dgm:presLayoutVars>
          <dgm:bulletEnabled val="1"/>
        </dgm:presLayoutVars>
      </dgm:prSet>
      <dgm:spPr/>
    </dgm:pt>
    <dgm:pt modelId="{17EF1A39-5E86-4287-9963-D4013EF2EFB7}" type="pres">
      <dgm:prSet presAssocID="{F8521BF9-DD09-469F-B944-65B46BF1A9D7}" presName="line4" presStyleLbl="callout" presStyleIdx="6" presStyleCnt="8"/>
      <dgm:spPr>
        <a:ln>
          <a:solidFill>
            <a:schemeClr val="tx1"/>
          </a:solidFill>
        </a:ln>
      </dgm:spPr>
    </dgm:pt>
    <dgm:pt modelId="{48506160-D1FF-4FBC-91A2-2494E960DDCD}" type="pres">
      <dgm:prSet presAssocID="{F8521BF9-DD09-469F-B944-65B46BF1A9D7}" presName="d4" presStyleLbl="callout" presStyleIdx="7" presStyleCnt="8" custScaleX="93139" custScaleY="9665" custLinFactNeighborX="576" custLinFactNeighborY="-44743"/>
      <dgm:spPr>
        <a:ln>
          <a:solidFill>
            <a:schemeClr val="tx1"/>
          </a:solidFill>
        </a:ln>
      </dgm:spPr>
    </dgm:pt>
  </dgm:ptLst>
  <dgm:cxnLst>
    <dgm:cxn modelId="{37C95F06-5ECE-4D4D-AE3C-6B031AFC978B}" srcId="{05E82607-DA90-4F10-A110-E89F8231112C}" destId="{F8521BF9-DD09-469F-B944-65B46BF1A9D7}" srcOrd="3" destOrd="0" parTransId="{C2FBF764-1E23-46F3-A25C-4C8D60309B0E}" sibTransId="{71AF3AEE-AA17-45D8-983A-510BF3D5084C}"/>
    <dgm:cxn modelId="{131FDB1B-206E-47BA-8112-DB4A8CA8349C}" srcId="{05E82607-DA90-4F10-A110-E89F8231112C}" destId="{4966217D-DCAF-4580-897E-DD1271795A8E}" srcOrd="1" destOrd="0" parTransId="{86DD8CEB-73F6-490B-8041-AFE2C027C145}" sibTransId="{BE576271-1451-4FCF-82F7-A9F67FE4308A}"/>
    <dgm:cxn modelId="{A0070561-08FE-4DD6-B7D3-8FE1D23FC4A2}" type="presOf" srcId="{9D95E0A0-8F2A-413B-9D24-90A0C837161A}" destId="{EF0A13B1-F76D-44FF-81D5-ADA88DCA99E6}" srcOrd="0" destOrd="0" presId="urn:microsoft.com/office/officeart/2005/8/layout/target1"/>
    <dgm:cxn modelId="{29DC3969-B7B0-4325-B90D-A910A0851E77}" type="presOf" srcId="{05E82607-DA90-4F10-A110-E89F8231112C}" destId="{5D03F23C-754F-42D8-90C3-26301534B44E}" srcOrd="0" destOrd="0" presId="urn:microsoft.com/office/officeart/2005/8/layout/target1"/>
    <dgm:cxn modelId="{D415084F-C0AA-467A-800B-5B62F07CBE00}" type="presOf" srcId="{F8521BF9-DD09-469F-B944-65B46BF1A9D7}" destId="{188F1AFC-7A63-436E-9E93-F44173AFAEEC}" srcOrd="0" destOrd="0" presId="urn:microsoft.com/office/officeart/2005/8/layout/target1"/>
    <dgm:cxn modelId="{D2DEB681-83FE-4681-B89E-ADC3301A0EDC}" srcId="{05E82607-DA90-4F10-A110-E89F8231112C}" destId="{9D95E0A0-8F2A-413B-9D24-90A0C837161A}" srcOrd="2" destOrd="0" parTransId="{C9182B65-40EF-4BBD-8B61-B340355DC874}" sibTransId="{5296338C-781D-4DA1-BC31-2E6C8CD84D96}"/>
    <dgm:cxn modelId="{90284D90-0800-410A-BF2A-3303E7AD74D5}" srcId="{05E82607-DA90-4F10-A110-E89F8231112C}" destId="{1A6C0268-6EA0-4310-AD3D-A1C0A4CEF779}" srcOrd="0" destOrd="0" parTransId="{57B2037C-41D3-4232-9308-3B1EBAAADECF}" sibTransId="{7C45ACD6-76FF-48CB-9630-D0BB499F5554}"/>
    <dgm:cxn modelId="{3A1A7CB8-F580-4A6F-8F47-410DEA7C26F6}" type="presOf" srcId="{1A6C0268-6EA0-4310-AD3D-A1C0A4CEF779}" destId="{C8E3AACB-561E-4CFF-A5FF-EF0113F248DC}" srcOrd="0" destOrd="0" presId="urn:microsoft.com/office/officeart/2005/8/layout/target1"/>
    <dgm:cxn modelId="{A48D18EB-43D9-45BC-81E0-B2C355831AF1}" type="presOf" srcId="{4966217D-DCAF-4580-897E-DD1271795A8E}" destId="{E59A59DA-46E7-43BA-A5AF-946E76DB1A0C}" srcOrd="0" destOrd="0" presId="urn:microsoft.com/office/officeart/2005/8/layout/target1"/>
    <dgm:cxn modelId="{D9435D15-34D7-4CA3-8D6B-4F424D5FBD10}" type="presParOf" srcId="{5D03F23C-754F-42D8-90C3-26301534B44E}" destId="{AC073FE5-067F-4177-B734-824E11F91611}" srcOrd="0" destOrd="0" presId="urn:microsoft.com/office/officeart/2005/8/layout/target1"/>
    <dgm:cxn modelId="{882A9059-9526-4F1A-81C2-26C5D9E00A4D}" type="presParOf" srcId="{5D03F23C-754F-42D8-90C3-26301534B44E}" destId="{C8E3AACB-561E-4CFF-A5FF-EF0113F248DC}" srcOrd="1" destOrd="0" presId="urn:microsoft.com/office/officeart/2005/8/layout/target1"/>
    <dgm:cxn modelId="{D4F7F0FB-0638-4BE1-97CE-D2A7CB0A0D88}" type="presParOf" srcId="{5D03F23C-754F-42D8-90C3-26301534B44E}" destId="{7714E102-D8A4-4328-89DD-391B272F206A}" srcOrd="2" destOrd="0" presId="urn:microsoft.com/office/officeart/2005/8/layout/target1"/>
    <dgm:cxn modelId="{08DCC5D0-D158-4550-9A7A-F4FD7351F44F}" type="presParOf" srcId="{5D03F23C-754F-42D8-90C3-26301534B44E}" destId="{33FD15E2-56EF-4A27-8434-8753A394025C}" srcOrd="3" destOrd="0" presId="urn:microsoft.com/office/officeart/2005/8/layout/target1"/>
    <dgm:cxn modelId="{47DA780E-640D-4D7B-A400-3711E4954FA0}" type="presParOf" srcId="{5D03F23C-754F-42D8-90C3-26301534B44E}" destId="{EA566C7E-D711-4C80-8244-EF5981BCB7D0}" srcOrd="4" destOrd="0" presId="urn:microsoft.com/office/officeart/2005/8/layout/target1"/>
    <dgm:cxn modelId="{9DCC4C9E-BBFC-40C7-9E43-AA83E7970265}" type="presParOf" srcId="{5D03F23C-754F-42D8-90C3-26301534B44E}" destId="{E59A59DA-46E7-43BA-A5AF-946E76DB1A0C}" srcOrd="5" destOrd="0" presId="urn:microsoft.com/office/officeart/2005/8/layout/target1"/>
    <dgm:cxn modelId="{074D09E5-F4ED-4C68-AED2-CA113126B80F}" type="presParOf" srcId="{5D03F23C-754F-42D8-90C3-26301534B44E}" destId="{D8C711E3-2D2E-42E4-8262-91FEBFB2878D}" srcOrd="6" destOrd="0" presId="urn:microsoft.com/office/officeart/2005/8/layout/target1"/>
    <dgm:cxn modelId="{CFCB6C79-E963-41DE-B158-83EB6E103C15}" type="presParOf" srcId="{5D03F23C-754F-42D8-90C3-26301534B44E}" destId="{61457F2F-DF4E-4123-A9B7-0802C524753A}" srcOrd="7" destOrd="0" presId="urn:microsoft.com/office/officeart/2005/8/layout/target1"/>
    <dgm:cxn modelId="{CD7BC852-5803-4976-ABF7-CEB59C640EFC}" type="presParOf" srcId="{5D03F23C-754F-42D8-90C3-26301534B44E}" destId="{504CB50F-E709-4845-A490-B00ED1AB87B4}" srcOrd="8" destOrd="0" presId="urn:microsoft.com/office/officeart/2005/8/layout/target1"/>
    <dgm:cxn modelId="{AE0F3096-4181-4D9B-930F-97462A32ECC1}" type="presParOf" srcId="{5D03F23C-754F-42D8-90C3-26301534B44E}" destId="{EF0A13B1-F76D-44FF-81D5-ADA88DCA99E6}" srcOrd="9" destOrd="0" presId="urn:microsoft.com/office/officeart/2005/8/layout/target1"/>
    <dgm:cxn modelId="{B1A69299-CBEE-4BB6-B85A-F6B372F86609}" type="presParOf" srcId="{5D03F23C-754F-42D8-90C3-26301534B44E}" destId="{DB808FAA-FA19-432F-A5CC-29ADCDA4F2B4}" srcOrd="10" destOrd="0" presId="urn:microsoft.com/office/officeart/2005/8/layout/target1"/>
    <dgm:cxn modelId="{D684C8F4-A146-4D85-80D3-BF8CC7B3BD76}" type="presParOf" srcId="{5D03F23C-754F-42D8-90C3-26301534B44E}" destId="{63210615-B66C-43B6-BE51-9706AB9A4043}" srcOrd="11" destOrd="0" presId="urn:microsoft.com/office/officeart/2005/8/layout/target1"/>
    <dgm:cxn modelId="{D7B81705-F292-4031-BF71-33CAF2DCF2C7}" type="presParOf" srcId="{5D03F23C-754F-42D8-90C3-26301534B44E}" destId="{99701183-38CC-489C-9AE4-2B834F00784E}" srcOrd="12" destOrd="0" presId="urn:microsoft.com/office/officeart/2005/8/layout/target1"/>
    <dgm:cxn modelId="{F120479A-8EB2-4B0E-B1C4-9F1F16F47047}" type="presParOf" srcId="{5D03F23C-754F-42D8-90C3-26301534B44E}" destId="{188F1AFC-7A63-436E-9E93-F44173AFAEEC}" srcOrd="13" destOrd="0" presId="urn:microsoft.com/office/officeart/2005/8/layout/target1"/>
    <dgm:cxn modelId="{390B32C7-4964-4013-8CEC-DFDDED2AD6B3}" type="presParOf" srcId="{5D03F23C-754F-42D8-90C3-26301534B44E}" destId="{17EF1A39-5E86-4287-9963-D4013EF2EFB7}" srcOrd="14" destOrd="0" presId="urn:microsoft.com/office/officeart/2005/8/layout/target1"/>
    <dgm:cxn modelId="{4CE37CF3-CCD9-4A6D-B817-A9A4782EE653}" type="presParOf" srcId="{5D03F23C-754F-42D8-90C3-26301534B44E}" destId="{48506160-D1FF-4FBC-91A2-2494E960DDCD}" srcOrd="15"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701183-38CC-489C-9AE4-2B834F00784E}">
      <dsp:nvSpPr>
        <dsp:cNvPr id="0" name=""/>
        <dsp:cNvSpPr/>
      </dsp:nvSpPr>
      <dsp:spPr>
        <a:xfrm>
          <a:off x="475265" y="1325158"/>
          <a:ext cx="1994359" cy="2045188"/>
        </a:xfrm>
        <a:prstGeom prst="ellipse">
          <a:avLst/>
        </a:prstGeom>
        <a:solidFill>
          <a:srgbClr val="92D050"/>
        </a:solidFill>
        <a:ln w="9525" cap="flat" cmpd="sng" algn="ctr">
          <a:solidFill>
            <a:schemeClr val="lt1">
              <a:hueOff val="0"/>
              <a:satOff val="0"/>
              <a:lumOff val="0"/>
              <a:alphaOff val="0"/>
            </a:schemeClr>
          </a:solidFill>
          <a:prstDash val="solid"/>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504CB50F-E709-4845-A490-B00ED1AB87B4}">
      <dsp:nvSpPr>
        <dsp:cNvPr id="0" name=""/>
        <dsp:cNvSpPr/>
      </dsp:nvSpPr>
      <dsp:spPr>
        <a:xfrm>
          <a:off x="764193" y="1592401"/>
          <a:ext cx="1416501" cy="1510702"/>
        </a:xfrm>
        <a:prstGeom prst="ellipse">
          <a:avLst/>
        </a:prstGeom>
        <a:solidFill>
          <a:schemeClr val="bg2">
            <a:lumMod val="75000"/>
          </a:schemeClr>
        </a:solidFill>
        <a:ln w="9525" cap="flat" cmpd="sng" algn="ctr">
          <a:solidFill>
            <a:schemeClr val="lt1">
              <a:hueOff val="0"/>
              <a:satOff val="0"/>
              <a:lumOff val="0"/>
              <a:alphaOff val="0"/>
            </a:schemeClr>
          </a:solidFill>
          <a:prstDash val="solid"/>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EA566C7E-D711-4C80-8244-EF5981BCB7D0}">
      <dsp:nvSpPr>
        <dsp:cNvPr id="0" name=""/>
        <dsp:cNvSpPr/>
      </dsp:nvSpPr>
      <dsp:spPr>
        <a:xfrm>
          <a:off x="991782" y="1847916"/>
          <a:ext cx="961325" cy="999672"/>
        </a:xfrm>
        <a:prstGeom prst="ellipse">
          <a:avLst/>
        </a:prstGeom>
        <a:solidFill>
          <a:srgbClr val="FFC000"/>
        </a:solidFill>
        <a:ln w="9525" cap="flat" cmpd="sng" algn="ctr">
          <a:solidFill>
            <a:schemeClr val="lt1">
              <a:hueOff val="0"/>
              <a:satOff val="0"/>
              <a:lumOff val="0"/>
              <a:alphaOff val="0"/>
            </a:schemeClr>
          </a:solidFill>
          <a:prstDash val="solid"/>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AC073FE5-067F-4177-B734-824E11F91611}">
      <dsp:nvSpPr>
        <dsp:cNvPr id="0" name=""/>
        <dsp:cNvSpPr/>
      </dsp:nvSpPr>
      <dsp:spPr>
        <a:xfrm>
          <a:off x="1235408" y="2108488"/>
          <a:ext cx="474073" cy="478529"/>
        </a:xfrm>
        <a:prstGeom prst="ellipse">
          <a:avLst/>
        </a:prstGeom>
        <a:gradFill rotWithShape="0">
          <a:gsLst>
            <a:gs pos="0">
              <a:schemeClr val="accent1">
                <a:hueOff val="0"/>
                <a:satOff val="0"/>
                <a:lumOff val="0"/>
                <a:alphaOff val="0"/>
                <a:tint val="83000"/>
                <a:shade val="100000"/>
                <a:satMod val="100000"/>
              </a:schemeClr>
            </a:gs>
            <a:gs pos="100000">
              <a:schemeClr val="accent1">
                <a:hueOff val="0"/>
                <a:satOff val="0"/>
                <a:lumOff val="0"/>
                <a:alphaOff val="0"/>
                <a:tint val="61000"/>
                <a:alpha val="100000"/>
                <a:satMod val="180000"/>
              </a:schemeClr>
            </a:gs>
          </a:gsLst>
          <a:path path="circle">
            <a:fillToRect l="100000" t="100000" r="100000" b="100000"/>
          </a:path>
        </a:gradFill>
        <a:ln w="9525" cap="flat" cmpd="sng" algn="ctr">
          <a:solidFill>
            <a:schemeClr val="lt1">
              <a:hueOff val="0"/>
              <a:satOff val="0"/>
              <a:lumOff val="0"/>
              <a:alphaOff val="0"/>
            </a:schemeClr>
          </a:solidFill>
          <a:prstDash val="solid"/>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C8E3AACB-561E-4CFF-A5FF-EF0113F248DC}">
      <dsp:nvSpPr>
        <dsp:cNvPr id="0" name=""/>
        <dsp:cNvSpPr/>
      </dsp:nvSpPr>
      <dsp:spPr>
        <a:xfrm>
          <a:off x="3247972" y="205189"/>
          <a:ext cx="1319561" cy="631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11430" rIns="11430" bIns="11430" numCol="1" spcCol="1270" anchor="ctr" anchorCtr="0">
          <a:noAutofit/>
        </a:bodyPr>
        <a:lstStyle/>
        <a:p>
          <a:pPr marL="0" lvl="0" indent="0" algn="l" defTabSz="400050">
            <a:lnSpc>
              <a:spcPct val="90000"/>
            </a:lnSpc>
            <a:spcBef>
              <a:spcPct val="0"/>
            </a:spcBef>
            <a:spcAft>
              <a:spcPct val="35000"/>
            </a:spcAft>
            <a:buNone/>
          </a:pPr>
          <a:r>
            <a:rPr lang="sv-SE" sz="900" b="1" kern="1200" dirty="0"/>
            <a:t>Produktion:</a:t>
          </a:r>
        </a:p>
        <a:p>
          <a:pPr marL="0" lvl="0" indent="0" algn="l" defTabSz="400050">
            <a:lnSpc>
              <a:spcPct val="90000"/>
            </a:lnSpc>
            <a:spcBef>
              <a:spcPct val="0"/>
            </a:spcBef>
            <a:spcAft>
              <a:spcPct val="35000"/>
            </a:spcAft>
            <a:buNone/>
          </a:pPr>
          <a:r>
            <a:rPr lang="sv-SE" sz="900" kern="1200" dirty="0"/>
            <a:t>Operatör, Montör</a:t>
          </a:r>
        </a:p>
      </dsp:txBody>
      <dsp:txXfrm>
        <a:off x="3247972" y="205189"/>
        <a:ext cx="1319561" cy="631190"/>
      </dsp:txXfrm>
    </dsp:sp>
    <dsp:sp modelId="{7714E102-D8A4-4328-89DD-391B272F206A}">
      <dsp:nvSpPr>
        <dsp:cNvPr id="0" name=""/>
        <dsp:cNvSpPr/>
      </dsp:nvSpPr>
      <dsp:spPr>
        <a:xfrm>
          <a:off x="2901969" y="464078"/>
          <a:ext cx="329890" cy="0"/>
        </a:xfrm>
        <a:prstGeom prst="line">
          <a:avLst/>
        </a:prstGeom>
        <a:gradFill rotWithShape="0">
          <a:gsLst>
            <a:gs pos="0">
              <a:schemeClr val="accent1">
                <a:hueOff val="0"/>
                <a:satOff val="0"/>
                <a:lumOff val="0"/>
                <a:alphaOff val="0"/>
                <a:tint val="83000"/>
                <a:shade val="100000"/>
                <a:satMod val="100000"/>
              </a:schemeClr>
            </a:gs>
            <a:gs pos="100000">
              <a:schemeClr val="accent1">
                <a:hueOff val="0"/>
                <a:satOff val="0"/>
                <a:lumOff val="0"/>
                <a:alphaOff val="0"/>
                <a:tint val="61000"/>
                <a:alpha val="100000"/>
                <a:satMod val="180000"/>
              </a:schemeClr>
            </a:gs>
          </a:gsLst>
          <a:path path="circle">
            <a:fillToRect l="100000" t="100000" r="100000" b="100000"/>
          </a:path>
        </a:gradFill>
        <a:ln w="9525" cap="flat" cmpd="sng" algn="ctr">
          <a:solidFill>
            <a:schemeClr val="tx1"/>
          </a:solidFill>
          <a:prstDash val="solid"/>
        </a:ln>
        <a:effectLst/>
      </dsp:spPr>
      <dsp:style>
        <a:lnRef idx="1">
          <a:scrgbClr r="0" g="0" b="0"/>
        </a:lnRef>
        <a:fillRef idx="2">
          <a:scrgbClr r="0" g="0" b="0"/>
        </a:fillRef>
        <a:effectRef idx="1">
          <a:scrgbClr r="0" g="0" b="0"/>
        </a:effectRef>
        <a:fontRef idx="minor"/>
      </dsp:style>
    </dsp:sp>
    <dsp:sp modelId="{33FD15E2-56EF-4A27-8434-8753A394025C}">
      <dsp:nvSpPr>
        <dsp:cNvPr id="0" name=""/>
        <dsp:cNvSpPr/>
      </dsp:nvSpPr>
      <dsp:spPr>
        <a:xfrm rot="5400000">
          <a:off x="1243720" y="671909"/>
          <a:ext cx="1864980" cy="1451517"/>
        </a:xfrm>
        <a:prstGeom prst="line">
          <a:avLst/>
        </a:prstGeom>
        <a:gradFill rotWithShape="0">
          <a:gsLst>
            <a:gs pos="0">
              <a:schemeClr val="accent1">
                <a:hueOff val="0"/>
                <a:satOff val="0"/>
                <a:lumOff val="0"/>
                <a:alphaOff val="0"/>
                <a:tint val="83000"/>
                <a:shade val="100000"/>
                <a:satMod val="100000"/>
              </a:schemeClr>
            </a:gs>
            <a:gs pos="100000">
              <a:schemeClr val="accent1">
                <a:hueOff val="0"/>
                <a:satOff val="0"/>
                <a:lumOff val="0"/>
                <a:alphaOff val="0"/>
                <a:tint val="61000"/>
                <a:alpha val="100000"/>
                <a:satMod val="180000"/>
              </a:schemeClr>
            </a:gs>
          </a:gsLst>
          <a:path path="circle">
            <a:fillToRect l="100000" t="100000" r="100000" b="100000"/>
          </a:path>
        </a:gradFill>
        <a:ln w="9525" cap="flat" cmpd="sng" algn="ctr">
          <a:solidFill>
            <a:schemeClr val="tx1"/>
          </a:solidFill>
          <a:prstDash val="solid"/>
        </a:ln>
        <a:effectLst/>
      </dsp:spPr>
      <dsp:style>
        <a:lnRef idx="1">
          <a:scrgbClr r="0" g="0" b="0"/>
        </a:lnRef>
        <a:fillRef idx="2">
          <a:scrgbClr r="0" g="0" b="0"/>
        </a:fillRef>
        <a:effectRef idx="1">
          <a:scrgbClr r="0" g="0" b="0"/>
        </a:effectRef>
        <a:fontRef idx="minor"/>
      </dsp:style>
    </dsp:sp>
    <dsp:sp modelId="{E59A59DA-46E7-43BA-A5AF-946E76DB1A0C}">
      <dsp:nvSpPr>
        <dsp:cNvPr id="0" name=""/>
        <dsp:cNvSpPr/>
      </dsp:nvSpPr>
      <dsp:spPr>
        <a:xfrm>
          <a:off x="3231860" y="779673"/>
          <a:ext cx="1319561" cy="631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11430" rIns="11430" bIns="11430" numCol="1" spcCol="1270" anchor="ctr" anchorCtr="0">
          <a:noAutofit/>
        </a:bodyPr>
        <a:lstStyle/>
        <a:p>
          <a:pPr marL="0" lvl="0" indent="0" algn="l" defTabSz="400050">
            <a:lnSpc>
              <a:spcPct val="90000"/>
            </a:lnSpc>
            <a:spcBef>
              <a:spcPct val="0"/>
            </a:spcBef>
            <a:spcAft>
              <a:spcPct val="35000"/>
            </a:spcAft>
            <a:buNone/>
          </a:pPr>
          <a:r>
            <a:rPr lang="sv-SE" sz="900" b="1" kern="1200" dirty="0"/>
            <a:t>Produktionsresurser</a:t>
          </a:r>
          <a:r>
            <a:rPr lang="sv-SE" sz="900" kern="1200" dirty="0"/>
            <a:t>:</a:t>
          </a:r>
        </a:p>
        <a:p>
          <a:pPr marL="0" lvl="0" indent="0" algn="l" defTabSz="400050">
            <a:lnSpc>
              <a:spcPct val="90000"/>
            </a:lnSpc>
            <a:spcBef>
              <a:spcPct val="0"/>
            </a:spcBef>
            <a:spcAft>
              <a:spcPct val="35000"/>
            </a:spcAft>
            <a:buNone/>
          </a:pPr>
          <a:r>
            <a:rPr lang="sv-SE" sz="900" kern="1200" dirty="0"/>
            <a:t>Teknik/Kvalitetsstöd.</a:t>
          </a:r>
        </a:p>
      </dsp:txBody>
      <dsp:txXfrm>
        <a:off x="3231860" y="779673"/>
        <a:ext cx="1319561" cy="631190"/>
      </dsp:txXfrm>
    </dsp:sp>
    <dsp:sp modelId="{D8C711E3-2D2E-42E4-8262-91FEBFB2878D}">
      <dsp:nvSpPr>
        <dsp:cNvPr id="0" name=""/>
        <dsp:cNvSpPr/>
      </dsp:nvSpPr>
      <dsp:spPr>
        <a:xfrm>
          <a:off x="2901969" y="1095269"/>
          <a:ext cx="329890" cy="0"/>
        </a:xfrm>
        <a:prstGeom prst="line">
          <a:avLst/>
        </a:prstGeom>
        <a:gradFill rotWithShape="0">
          <a:gsLst>
            <a:gs pos="0">
              <a:schemeClr val="accent1">
                <a:hueOff val="0"/>
                <a:satOff val="0"/>
                <a:lumOff val="0"/>
                <a:alphaOff val="0"/>
                <a:tint val="83000"/>
                <a:shade val="100000"/>
                <a:satMod val="100000"/>
              </a:schemeClr>
            </a:gs>
            <a:gs pos="100000">
              <a:schemeClr val="accent1">
                <a:hueOff val="0"/>
                <a:satOff val="0"/>
                <a:lumOff val="0"/>
                <a:alphaOff val="0"/>
                <a:tint val="61000"/>
                <a:alpha val="100000"/>
                <a:satMod val="180000"/>
              </a:schemeClr>
            </a:gs>
          </a:gsLst>
          <a:path path="circle">
            <a:fillToRect l="100000" t="100000" r="100000" b="100000"/>
          </a:path>
        </a:gradFill>
        <a:ln w="9525" cap="flat" cmpd="sng" algn="ctr">
          <a:solidFill>
            <a:schemeClr val="tx1"/>
          </a:solidFill>
          <a:prstDash val="solid"/>
        </a:ln>
        <a:effectLst/>
      </dsp:spPr>
      <dsp:style>
        <a:lnRef idx="1">
          <a:scrgbClr r="0" g="0" b="0"/>
        </a:lnRef>
        <a:fillRef idx="2">
          <a:scrgbClr r="0" g="0" b="0"/>
        </a:fillRef>
        <a:effectRef idx="1">
          <a:scrgbClr r="0" g="0" b="0"/>
        </a:effectRef>
        <a:fontRef idx="minor"/>
      </dsp:style>
    </dsp:sp>
    <dsp:sp modelId="{61457F2F-DF4E-4123-A9B7-0802C524753A}">
      <dsp:nvSpPr>
        <dsp:cNvPr id="0" name=""/>
        <dsp:cNvSpPr/>
      </dsp:nvSpPr>
      <dsp:spPr>
        <a:xfrm rot="5400000">
          <a:off x="1761987" y="1188296"/>
          <a:ext cx="1211580" cy="1033394"/>
        </a:xfrm>
        <a:prstGeom prst="line">
          <a:avLst/>
        </a:prstGeom>
        <a:gradFill rotWithShape="0">
          <a:gsLst>
            <a:gs pos="0">
              <a:schemeClr val="accent1">
                <a:hueOff val="0"/>
                <a:satOff val="0"/>
                <a:lumOff val="0"/>
                <a:alphaOff val="0"/>
                <a:tint val="83000"/>
                <a:shade val="100000"/>
                <a:satMod val="100000"/>
              </a:schemeClr>
            </a:gs>
            <a:gs pos="100000">
              <a:schemeClr val="accent1">
                <a:hueOff val="0"/>
                <a:satOff val="0"/>
                <a:lumOff val="0"/>
                <a:alphaOff val="0"/>
                <a:tint val="61000"/>
                <a:alpha val="100000"/>
                <a:satMod val="180000"/>
              </a:schemeClr>
            </a:gs>
          </a:gsLst>
          <a:path path="circle">
            <a:fillToRect l="100000" t="100000" r="100000" b="100000"/>
          </a:path>
        </a:gradFill>
        <a:ln w="9525" cap="flat" cmpd="sng" algn="ctr">
          <a:solidFill>
            <a:schemeClr val="tx1"/>
          </a:solidFill>
          <a:prstDash val="solid"/>
        </a:ln>
        <a:effectLst/>
      </dsp:spPr>
      <dsp:style>
        <a:lnRef idx="1">
          <a:scrgbClr r="0" g="0" b="0"/>
        </a:lnRef>
        <a:fillRef idx="2">
          <a:scrgbClr r="0" g="0" b="0"/>
        </a:fillRef>
        <a:effectRef idx="1">
          <a:scrgbClr r="0" g="0" b="0"/>
        </a:effectRef>
        <a:fontRef idx="minor"/>
      </dsp:style>
    </dsp:sp>
    <dsp:sp modelId="{EF0A13B1-F76D-44FF-81D5-ADA88DCA99E6}">
      <dsp:nvSpPr>
        <dsp:cNvPr id="0" name=""/>
        <dsp:cNvSpPr/>
      </dsp:nvSpPr>
      <dsp:spPr>
        <a:xfrm>
          <a:off x="3231860" y="1410864"/>
          <a:ext cx="1319561" cy="631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11430" rIns="11430" bIns="11430" numCol="1" spcCol="1270" anchor="ctr" anchorCtr="0">
          <a:noAutofit/>
        </a:bodyPr>
        <a:lstStyle/>
        <a:p>
          <a:pPr marL="0" lvl="0" indent="0" algn="l" defTabSz="400050">
            <a:lnSpc>
              <a:spcPct val="90000"/>
            </a:lnSpc>
            <a:spcBef>
              <a:spcPct val="0"/>
            </a:spcBef>
            <a:spcAft>
              <a:spcPct val="35000"/>
            </a:spcAft>
            <a:buNone/>
          </a:pPr>
          <a:r>
            <a:rPr lang="sv-SE" sz="900" b="1" kern="1200" dirty="0"/>
            <a:t>Stödfunktioner:</a:t>
          </a:r>
        </a:p>
        <a:p>
          <a:pPr marL="0" lvl="0" indent="0" algn="l" defTabSz="400050">
            <a:lnSpc>
              <a:spcPct val="90000"/>
            </a:lnSpc>
            <a:spcBef>
              <a:spcPct val="0"/>
            </a:spcBef>
            <a:spcAft>
              <a:spcPct val="35000"/>
            </a:spcAft>
            <a:buNone/>
          </a:pPr>
          <a:r>
            <a:rPr lang="sv-SE" sz="900" kern="1200" dirty="0" err="1"/>
            <a:t>Mätrum</a:t>
          </a:r>
          <a:r>
            <a:rPr lang="sv-SE" sz="900" kern="1200" dirty="0"/>
            <a:t>, Underhåll, Maskinister. Logistiktekniker.</a:t>
          </a:r>
        </a:p>
      </dsp:txBody>
      <dsp:txXfrm>
        <a:off x="3231860" y="1410864"/>
        <a:ext cx="1319561" cy="631190"/>
      </dsp:txXfrm>
    </dsp:sp>
    <dsp:sp modelId="{DB808FAA-FA19-432F-A5CC-29ADCDA4F2B4}">
      <dsp:nvSpPr>
        <dsp:cNvPr id="0" name=""/>
        <dsp:cNvSpPr/>
      </dsp:nvSpPr>
      <dsp:spPr>
        <a:xfrm>
          <a:off x="2901969" y="1726459"/>
          <a:ext cx="329890" cy="0"/>
        </a:xfrm>
        <a:prstGeom prst="line">
          <a:avLst/>
        </a:prstGeom>
        <a:gradFill rotWithShape="0">
          <a:gsLst>
            <a:gs pos="0">
              <a:schemeClr val="accent1">
                <a:hueOff val="0"/>
                <a:satOff val="0"/>
                <a:lumOff val="0"/>
                <a:alphaOff val="0"/>
                <a:tint val="83000"/>
                <a:shade val="100000"/>
                <a:satMod val="100000"/>
              </a:schemeClr>
            </a:gs>
            <a:gs pos="100000">
              <a:schemeClr val="accent1">
                <a:hueOff val="0"/>
                <a:satOff val="0"/>
                <a:lumOff val="0"/>
                <a:alphaOff val="0"/>
                <a:tint val="61000"/>
                <a:alpha val="100000"/>
                <a:satMod val="180000"/>
              </a:schemeClr>
            </a:gs>
          </a:gsLst>
          <a:path path="circle">
            <a:fillToRect l="100000" t="100000" r="100000" b="100000"/>
          </a:path>
        </a:gradFill>
        <a:ln w="9525" cap="flat" cmpd="sng" algn="ctr">
          <a:solidFill>
            <a:schemeClr val="tx1"/>
          </a:solidFill>
          <a:prstDash val="solid"/>
        </a:ln>
        <a:effectLst/>
      </dsp:spPr>
      <dsp:style>
        <a:lnRef idx="1">
          <a:scrgbClr r="0" g="0" b="0"/>
        </a:lnRef>
        <a:fillRef idx="2">
          <a:scrgbClr r="0" g="0" b="0"/>
        </a:fillRef>
        <a:effectRef idx="1">
          <a:scrgbClr r="0" g="0" b="0"/>
        </a:effectRef>
        <a:fontRef idx="minor"/>
      </dsp:style>
    </dsp:sp>
    <dsp:sp modelId="{63210615-B66C-43B6-BE51-9706AB9A4043}">
      <dsp:nvSpPr>
        <dsp:cNvPr id="0" name=""/>
        <dsp:cNvSpPr/>
      </dsp:nvSpPr>
      <dsp:spPr>
        <a:xfrm rot="5400000">
          <a:off x="2177791" y="1670911"/>
          <a:ext cx="653438" cy="768083"/>
        </a:xfrm>
        <a:prstGeom prst="line">
          <a:avLst/>
        </a:prstGeom>
        <a:gradFill rotWithShape="0">
          <a:gsLst>
            <a:gs pos="0">
              <a:schemeClr val="accent1">
                <a:hueOff val="0"/>
                <a:satOff val="0"/>
                <a:lumOff val="0"/>
                <a:alphaOff val="0"/>
                <a:tint val="83000"/>
                <a:shade val="100000"/>
                <a:satMod val="100000"/>
              </a:schemeClr>
            </a:gs>
            <a:gs pos="100000">
              <a:schemeClr val="accent1">
                <a:hueOff val="0"/>
                <a:satOff val="0"/>
                <a:lumOff val="0"/>
                <a:alphaOff val="0"/>
                <a:tint val="61000"/>
                <a:alpha val="100000"/>
                <a:satMod val="180000"/>
              </a:schemeClr>
            </a:gs>
          </a:gsLst>
          <a:path path="circle">
            <a:fillToRect l="100000" t="100000" r="100000" b="100000"/>
          </a:path>
        </a:gradFill>
        <a:ln w="9525" cap="flat" cmpd="sng" algn="ctr">
          <a:solidFill>
            <a:schemeClr val="tx1"/>
          </a:solidFill>
          <a:prstDash val="solid"/>
        </a:ln>
        <a:effectLst/>
      </dsp:spPr>
      <dsp:style>
        <a:lnRef idx="1">
          <a:scrgbClr r="0" g="0" b="0"/>
        </a:lnRef>
        <a:fillRef idx="2">
          <a:scrgbClr r="0" g="0" b="0"/>
        </a:fillRef>
        <a:effectRef idx="1">
          <a:scrgbClr r="0" g="0" b="0"/>
        </a:effectRef>
        <a:fontRef idx="minor"/>
      </dsp:style>
    </dsp:sp>
    <dsp:sp modelId="{188F1AFC-7A63-436E-9E93-F44173AFAEEC}">
      <dsp:nvSpPr>
        <dsp:cNvPr id="0" name=""/>
        <dsp:cNvSpPr/>
      </dsp:nvSpPr>
      <dsp:spPr>
        <a:xfrm>
          <a:off x="3246045" y="2120025"/>
          <a:ext cx="1319561" cy="631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11430" rIns="11430" bIns="11430" numCol="1" spcCol="1270" anchor="ctr" anchorCtr="0">
          <a:noAutofit/>
        </a:bodyPr>
        <a:lstStyle/>
        <a:p>
          <a:pPr marL="0" lvl="0" indent="0" algn="l" defTabSz="400050">
            <a:lnSpc>
              <a:spcPct val="90000"/>
            </a:lnSpc>
            <a:spcBef>
              <a:spcPct val="0"/>
            </a:spcBef>
            <a:spcAft>
              <a:spcPct val="35000"/>
            </a:spcAft>
            <a:buNone/>
          </a:pPr>
          <a:r>
            <a:rPr lang="sv-SE" sz="900" b="1" kern="1200" dirty="0"/>
            <a:t>Företagsfunktioner:</a:t>
          </a:r>
        </a:p>
        <a:p>
          <a:pPr marL="0" lvl="0" indent="0" algn="l" defTabSz="400050">
            <a:lnSpc>
              <a:spcPct val="90000"/>
            </a:lnSpc>
            <a:spcBef>
              <a:spcPct val="0"/>
            </a:spcBef>
            <a:spcAft>
              <a:spcPct val="35000"/>
            </a:spcAft>
            <a:buNone/>
          </a:pPr>
          <a:r>
            <a:rPr lang="sv-SE" sz="900" kern="1200" dirty="0"/>
            <a:t>Finans, Inköp, Sälj, HR mm</a:t>
          </a:r>
        </a:p>
        <a:p>
          <a:pPr marL="0" lvl="0" indent="0" algn="l" defTabSz="400050">
            <a:lnSpc>
              <a:spcPct val="90000"/>
            </a:lnSpc>
            <a:spcBef>
              <a:spcPct val="0"/>
            </a:spcBef>
            <a:spcAft>
              <a:spcPct val="35000"/>
            </a:spcAft>
            <a:buNone/>
          </a:pPr>
          <a:endParaRPr lang="sv-SE" sz="900" kern="1200" dirty="0"/>
        </a:p>
      </dsp:txBody>
      <dsp:txXfrm>
        <a:off x="3246045" y="2120025"/>
        <a:ext cx="1319561" cy="631190"/>
      </dsp:txXfrm>
    </dsp:sp>
    <dsp:sp modelId="{17EF1A39-5E86-4287-9963-D4013EF2EFB7}">
      <dsp:nvSpPr>
        <dsp:cNvPr id="0" name=""/>
        <dsp:cNvSpPr/>
      </dsp:nvSpPr>
      <dsp:spPr>
        <a:xfrm>
          <a:off x="2901969" y="2357649"/>
          <a:ext cx="329890" cy="0"/>
        </a:xfrm>
        <a:prstGeom prst="line">
          <a:avLst/>
        </a:prstGeom>
        <a:gradFill rotWithShape="0">
          <a:gsLst>
            <a:gs pos="0">
              <a:schemeClr val="accent1">
                <a:hueOff val="0"/>
                <a:satOff val="0"/>
                <a:lumOff val="0"/>
                <a:alphaOff val="0"/>
                <a:tint val="83000"/>
                <a:shade val="100000"/>
                <a:satMod val="100000"/>
              </a:schemeClr>
            </a:gs>
            <a:gs pos="100000">
              <a:schemeClr val="accent1">
                <a:hueOff val="0"/>
                <a:satOff val="0"/>
                <a:lumOff val="0"/>
                <a:alphaOff val="0"/>
                <a:tint val="61000"/>
                <a:alpha val="100000"/>
                <a:satMod val="180000"/>
              </a:schemeClr>
            </a:gs>
          </a:gsLst>
          <a:path path="circle">
            <a:fillToRect l="100000" t="100000" r="100000" b="100000"/>
          </a:path>
        </a:gradFill>
        <a:ln w="9525" cap="flat" cmpd="sng" algn="ctr">
          <a:solidFill>
            <a:schemeClr val="tx1"/>
          </a:solidFill>
          <a:prstDash val="solid"/>
        </a:ln>
        <a:effectLst/>
      </dsp:spPr>
      <dsp:style>
        <a:lnRef idx="1">
          <a:scrgbClr r="0" g="0" b="0"/>
        </a:lnRef>
        <a:fillRef idx="2">
          <a:scrgbClr r="0" g="0" b="0"/>
        </a:fillRef>
        <a:effectRef idx="1">
          <a:scrgbClr r="0" g="0" b="0"/>
        </a:effectRef>
        <a:fontRef idx="minor"/>
      </dsp:style>
    </dsp:sp>
    <dsp:sp modelId="{48506160-D1FF-4FBC-91A2-2494E960DDCD}">
      <dsp:nvSpPr>
        <dsp:cNvPr id="0" name=""/>
        <dsp:cNvSpPr/>
      </dsp:nvSpPr>
      <dsp:spPr>
        <a:xfrm rot="5400000">
          <a:off x="2558579" y="2114055"/>
          <a:ext cx="77609" cy="571087"/>
        </a:xfrm>
        <a:prstGeom prst="line">
          <a:avLst/>
        </a:prstGeom>
        <a:gradFill rotWithShape="0">
          <a:gsLst>
            <a:gs pos="0">
              <a:schemeClr val="accent1">
                <a:hueOff val="0"/>
                <a:satOff val="0"/>
                <a:lumOff val="0"/>
                <a:alphaOff val="0"/>
                <a:tint val="83000"/>
                <a:shade val="100000"/>
                <a:satMod val="100000"/>
              </a:schemeClr>
            </a:gs>
            <a:gs pos="100000">
              <a:schemeClr val="accent1">
                <a:hueOff val="0"/>
                <a:satOff val="0"/>
                <a:lumOff val="0"/>
                <a:alphaOff val="0"/>
                <a:tint val="61000"/>
                <a:alpha val="100000"/>
                <a:satMod val="180000"/>
              </a:schemeClr>
            </a:gs>
          </a:gsLst>
          <a:path path="circle">
            <a:fillToRect l="100000" t="100000" r="100000" b="100000"/>
          </a:path>
        </a:gradFill>
        <a:ln w="9525" cap="flat" cmpd="sng" algn="ctr">
          <a:solidFill>
            <a:schemeClr val="tx1"/>
          </a:solidFill>
          <a:prstDash val="solid"/>
        </a:ln>
        <a:effectLst/>
      </dsp:spPr>
      <dsp:style>
        <a:lnRef idx="1">
          <a:scrgbClr r="0" g="0" b="0"/>
        </a:lnRef>
        <a:fillRef idx="2">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92EA14E-EF47-40CB-8601-26A73387D7E9}" type="datetime1">
              <a:rPr lang="sv-SE" smtClean="0"/>
              <a:t>2022-09-14</a:t>
            </a:fld>
            <a:endParaRPr lang="sv-SE"/>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0209DC-6060-4A7A-B7AA-1B1746E9AF62}" type="slidenum">
              <a:rPr lang="sv-SE" smtClean="0"/>
              <a:t>‹#›</a:t>
            </a:fld>
            <a:endParaRPr lang="sv-SE"/>
          </a:p>
        </p:txBody>
      </p:sp>
    </p:spTree>
    <p:extLst>
      <p:ext uri="{BB962C8B-B14F-4D97-AF65-F5344CB8AC3E}">
        <p14:creationId xmlns:p14="http://schemas.microsoft.com/office/powerpoint/2010/main" val="265104602"/>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E0D7DA-1BB8-48A8-935A-DFADA2BD0273}" type="datetime1">
              <a:rPr lang="sv-SE" smtClean="0"/>
              <a:t>2022-09-14</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8539AC-AA71-44C3-9BED-C86F00D323DA}" type="slidenum">
              <a:rPr lang="sv-SE" smtClean="0"/>
              <a:t>‹#›</a:t>
            </a:fld>
            <a:endParaRPr lang="sv-SE"/>
          </a:p>
        </p:txBody>
      </p:sp>
    </p:spTree>
    <p:extLst>
      <p:ext uri="{BB962C8B-B14F-4D97-AF65-F5344CB8AC3E}">
        <p14:creationId xmlns:p14="http://schemas.microsoft.com/office/powerpoint/2010/main" val="4126650459"/>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Header Placeholder 3"/>
          <p:cNvSpPr>
            <a:spLocks noGrp="1"/>
          </p:cNvSpPr>
          <p:nvPr>
            <p:ph type="hdr" sz="quarter"/>
          </p:nvPr>
        </p:nvSpPr>
        <p:spPr/>
        <p:txBody>
          <a:bodyPr/>
          <a:lstStyle/>
          <a:p>
            <a:endParaRPr lang="sv-SE"/>
          </a:p>
        </p:txBody>
      </p:sp>
      <p:sp>
        <p:nvSpPr>
          <p:cNvPr id="5" name="Date Placeholder 4"/>
          <p:cNvSpPr>
            <a:spLocks noGrp="1"/>
          </p:cNvSpPr>
          <p:nvPr>
            <p:ph type="dt" idx="1"/>
          </p:nvPr>
        </p:nvSpPr>
        <p:spPr/>
        <p:txBody>
          <a:bodyPr/>
          <a:lstStyle/>
          <a:p>
            <a:fld id="{F3E0D7DA-1BB8-48A8-935A-DFADA2BD0273}" type="datetime1">
              <a:rPr lang="sv-SE" smtClean="0"/>
              <a:t>2022-09-14</a:t>
            </a:fld>
            <a:endParaRPr lang="sv-SE"/>
          </a:p>
        </p:txBody>
      </p:sp>
      <p:sp>
        <p:nvSpPr>
          <p:cNvPr id="6" name="Slide Number Placeholder 5"/>
          <p:cNvSpPr>
            <a:spLocks noGrp="1"/>
          </p:cNvSpPr>
          <p:nvPr>
            <p:ph type="sldNum" sz="quarter" idx="5"/>
          </p:nvPr>
        </p:nvSpPr>
        <p:spPr/>
        <p:txBody>
          <a:bodyPr/>
          <a:lstStyle/>
          <a:p>
            <a:fld id="{E68539AC-AA71-44C3-9BED-C86F00D323DA}" type="slidenum">
              <a:rPr lang="sv-SE" smtClean="0"/>
              <a:t>1</a:t>
            </a:fld>
            <a:endParaRPr lang="sv-SE"/>
          </a:p>
        </p:txBody>
      </p:sp>
    </p:spTree>
    <p:extLst>
      <p:ext uri="{BB962C8B-B14F-4D97-AF65-F5344CB8AC3E}">
        <p14:creationId xmlns:p14="http://schemas.microsoft.com/office/powerpoint/2010/main" val="763963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84643" indent="-184643" fontAlgn="base">
              <a:spcBef>
                <a:spcPct val="0"/>
              </a:spcBef>
              <a:spcAft>
                <a:spcPct val="0"/>
              </a:spcAft>
              <a:buClr>
                <a:srgbClr val="A9CE36"/>
              </a:buClr>
              <a:buFont typeface="Arial" pitchFamily="34" charset="0"/>
              <a:buChar char="►"/>
            </a:pPr>
            <a:r>
              <a:rPr lang="en-US" sz="1400" b="1" i="1" dirty="0">
                <a:solidFill>
                  <a:srgbClr val="969696"/>
                </a:solidFill>
              </a:rPr>
              <a:t>Mission - </a:t>
            </a:r>
            <a:r>
              <a:rPr lang="en-US" sz="1200" b="1" i="1" dirty="0">
                <a:solidFill>
                  <a:srgbClr val="969696"/>
                </a:solidFill>
              </a:rPr>
              <a:t>Apply its technology and know-how to manufacture and sell first-class components to the automotive market</a:t>
            </a:r>
          </a:p>
          <a:p>
            <a:pPr marL="184643" indent="-184643" fontAlgn="base">
              <a:spcBef>
                <a:spcPct val="0"/>
              </a:spcBef>
              <a:spcAft>
                <a:spcPct val="0"/>
              </a:spcAft>
              <a:buClr>
                <a:srgbClr val="A9CE36"/>
              </a:buClr>
              <a:buFont typeface="Arial" pitchFamily="34" charset="0"/>
              <a:buChar char="►"/>
            </a:pPr>
            <a:r>
              <a:rPr lang="en-US" sz="1400" b="1" i="1" dirty="0">
                <a:solidFill>
                  <a:srgbClr val="969696"/>
                </a:solidFill>
              </a:rPr>
              <a:t>Vision - </a:t>
            </a:r>
            <a:r>
              <a:rPr lang="en-US" sz="1200" b="1" i="1" dirty="0">
                <a:solidFill>
                  <a:srgbClr val="969696"/>
                </a:solidFill>
              </a:rPr>
              <a:t>The vision is to produce world-class automotive supplies produced with joy and pride</a:t>
            </a:r>
          </a:p>
          <a:p>
            <a:endParaRPr lang="sv-SE" dirty="0"/>
          </a:p>
        </p:txBody>
      </p:sp>
      <p:sp>
        <p:nvSpPr>
          <p:cNvPr id="4" name="Platshållare för sidhuvud 3"/>
          <p:cNvSpPr>
            <a:spLocks noGrp="1"/>
          </p:cNvSpPr>
          <p:nvPr>
            <p:ph type="hdr" sz="quarter" idx="10"/>
          </p:nvPr>
        </p:nvSpPr>
        <p:spPr/>
        <p:txBody>
          <a:bodyPr/>
          <a:lstStyle/>
          <a:p>
            <a:endParaRPr lang="sv-SE"/>
          </a:p>
        </p:txBody>
      </p:sp>
      <p:sp>
        <p:nvSpPr>
          <p:cNvPr id="5" name="Platshållare för datum 4"/>
          <p:cNvSpPr>
            <a:spLocks noGrp="1"/>
          </p:cNvSpPr>
          <p:nvPr>
            <p:ph type="dt" idx="11"/>
          </p:nvPr>
        </p:nvSpPr>
        <p:spPr/>
        <p:txBody>
          <a:bodyPr/>
          <a:lstStyle/>
          <a:p>
            <a:fld id="{F3E0D7DA-1BB8-48A8-935A-DFADA2BD0273}" type="datetime1">
              <a:rPr lang="sv-SE" smtClean="0"/>
              <a:t>2022-09-14</a:t>
            </a:fld>
            <a:endParaRPr lang="sv-SE"/>
          </a:p>
        </p:txBody>
      </p:sp>
      <p:sp>
        <p:nvSpPr>
          <p:cNvPr id="6" name="Platshållare för bildnummer 5"/>
          <p:cNvSpPr>
            <a:spLocks noGrp="1"/>
          </p:cNvSpPr>
          <p:nvPr>
            <p:ph type="sldNum" sz="quarter" idx="12"/>
          </p:nvPr>
        </p:nvSpPr>
        <p:spPr/>
        <p:txBody>
          <a:bodyPr/>
          <a:lstStyle/>
          <a:p>
            <a:fld id="{E68539AC-AA71-44C3-9BED-C86F00D323DA}" type="slidenum">
              <a:rPr lang="sv-SE" smtClean="0"/>
              <a:t>2</a:t>
            </a:fld>
            <a:endParaRPr lang="sv-SE"/>
          </a:p>
        </p:txBody>
      </p:sp>
    </p:spTree>
    <p:extLst>
      <p:ext uri="{BB962C8B-B14F-4D97-AF65-F5344CB8AC3E}">
        <p14:creationId xmlns:p14="http://schemas.microsoft.com/office/powerpoint/2010/main" val="4187125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1957 = 1 600 m2 plant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Since its founding in 1957, AC </a:t>
            </a:r>
            <a:r>
              <a:rPr lang="en-US" sz="1200" dirty="0" err="1"/>
              <a:t>Floby</a:t>
            </a:r>
            <a:r>
              <a:rPr lang="en-US" sz="1200" dirty="0"/>
              <a:t> has manufactured several types of highly advanced and qualitative components for the automotive industry.</a:t>
            </a:r>
            <a:endParaRPr lang="sv-SE" sz="1200" dirty="0"/>
          </a:p>
          <a:p>
            <a:r>
              <a:rPr lang="sv-SE" sz="1200" dirty="0" err="1"/>
              <a:t>Today</a:t>
            </a:r>
            <a:r>
              <a:rPr lang="sv-SE" sz="1200" dirty="0"/>
              <a:t> 2018 – 39 000 m2 plant </a:t>
            </a:r>
          </a:p>
          <a:p>
            <a:r>
              <a:rPr lang="en-US" dirty="0"/>
              <a:t>As one of </a:t>
            </a:r>
            <a:r>
              <a:rPr lang="en-US" dirty="0" err="1"/>
              <a:t>Falköping's</a:t>
            </a:r>
            <a:r>
              <a:rPr lang="en-US" dirty="0"/>
              <a:t> largest employers, we are a safe workplace. Our business means a lot for the region and we work closely with the society and the local business and school community.</a:t>
            </a:r>
          </a:p>
          <a:p>
            <a:r>
              <a:rPr lang="sv-SE" dirty="0"/>
              <a:t>Antal anställda 2018-03-17= 536 st.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Mer exakt: 195 981 635 EUR i omsättning. </a:t>
            </a:r>
          </a:p>
          <a:p>
            <a:endParaRPr lang="en-US" dirty="0"/>
          </a:p>
        </p:txBody>
      </p:sp>
      <p:sp>
        <p:nvSpPr>
          <p:cNvPr id="4" name="Platshållare för sidhuvud 3"/>
          <p:cNvSpPr>
            <a:spLocks noGrp="1"/>
          </p:cNvSpPr>
          <p:nvPr>
            <p:ph type="hdr" sz="quarter" idx="10"/>
          </p:nvPr>
        </p:nvSpPr>
        <p:spPr/>
        <p:txBody>
          <a:bodyPr/>
          <a:lstStyle/>
          <a:p>
            <a:endParaRPr lang="sv-SE"/>
          </a:p>
        </p:txBody>
      </p:sp>
      <p:sp>
        <p:nvSpPr>
          <p:cNvPr id="5" name="Platshållare för datum 4"/>
          <p:cNvSpPr>
            <a:spLocks noGrp="1"/>
          </p:cNvSpPr>
          <p:nvPr>
            <p:ph type="dt" idx="11"/>
          </p:nvPr>
        </p:nvSpPr>
        <p:spPr/>
        <p:txBody>
          <a:bodyPr/>
          <a:lstStyle/>
          <a:p>
            <a:fld id="{F3E0D7DA-1BB8-48A8-935A-DFADA2BD0273}" type="datetime1">
              <a:rPr lang="sv-SE" smtClean="0"/>
              <a:t>2022-09-14</a:t>
            </a:fld>
            <a:endParaRPr lang="sv-SE"/>
          </a:p>
        </p:txBody>
      </p:sp>
      <p:sp>
        <p:nvSpPr>
          <p:cNvPr id="6" name="Platshållare för bildnummer 5"/>
          <p:cNvSpPr>
            <a:spLocks noGrp="1"/>
          </p:cNvSpPr>
          <p:nvPr>
            <p:ph type="sldNum" sz="quarter" idx="12"/>
          </p:nvPr>
        </p:nvSpPr>
        <p:spPr/>
        <p:txBody>
          <a:bodyPr/>
          <a:lstStyle/>
          <a:p>
            <a:fld id="{E68539AC-AA71-44C3-9BED-C86F00D323DA}" type="slidenum">
              <a:rPr lang="sv-SE" smtClean="0"/>
              <a:t>3</a:t>
            </a:fld>
            <a:endParaRPr lang="sv-SE"/>
          </a:p>
        </p:txBody>
      </p:sp>
    </p:spTree>
    <p:extLst>
      <p:ext uri="{BB962C8B-B14F-4D97-AF65-F5344CB8AC3E}">
        <p14:creationId xmlns:p14="http://schemas.microsoft.com/office/powerpoint/2010/main" val="2673949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p>
        </p:txBody>
      </p:sp>
      <p:sp>
        <p:nvSpPr>
          <p:cNvPr id="4" name="Platshållare för sidhuvud 3"/>
          <p:cNvSpPr>
            <a:spLocks noGrp="1"/>
          </p:cNvSpPr>
          <p:nvPr>
            <p:ph type="hdr" sz="quarter" idx="10"/>
          </p:nvPr>
        </p:nvSpPr>
        <p:spPr/>
        <p:txBody>
          <a:bodyPr/>
          <a:lstStyle/>
          <a:p>
            <a:endParaRPr lang="sv-SE"/>
          </a:p>
        </p:txBody>
      </p:sp>
      <p:sp>
        <p:nvSpPr>
          <p:cNvPr id="5" name="Platshållare för datum 4"/>
          <p:cNvSpPr>
            <a:spLocks noGrp="1"/>
          </p:cNvSpPr>
          <p:nvPr>
            <p:ph type="dt" idx="11"/>
          </p:nvPr>
        </p:nvSpPr>
        <p:spPr/>
        <p:txBody>
          <a:bodyPr/>
          <a:lstStyle/>
          <a:p>
            <a:fld id="{F3E0D7DA-1BB8-48A8-935A-DFADA2BD0273}" type="datetime1">
              <a:rPr lang="sv-SE" smtClean="0"/>
              <a:t>2022-09-14</a:t>
            </a:fld>
            <a:endParaRPr lang="sv-SE"/>
          </a:p>
        </p:txBody>
      </p:sp>
      <p:sp>
        <p:nvSpPr>
          <p:cNvPr id="6" name="Platshållare för bildnummer 5"/>
          <p:cNvSpPr>
            <a:spLocks noGrp="1"/>
          </p:cNvSpPr>
          <p:nvPr>
            <p:ph type="sldNum" sz="quarter" idx="12"/>
          </p:nvPr>
        </p:nvSpPr>
        <p:spPr/>
        <p:txBody>
          <a:bodyPr/>
          <a:lstStyle/>
          <a:p>
            <a:fld id="{E68539AC-AA71-44C3-9BED-C86F00D323DA}" type="slidenum">
              <a:rPr lang="sv-SE" smtClean="0"/>
              <a:t>4</a:t>
            </a:fld>
            <a:endParaRPr lang="sv-SE"/>
          </a:p>
        </p:txBody>
      </p:sp>
    </p:spTree>
    <p:extLst>
      <p:ext uri="{BB962C8B-B14F-4D97-AF65-F5344CB8AC3E}">
        <p14:creationId xmlns:p14="http://schemas.microsoft.com/office/powerpoint/2010/main" val="53490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28588" indent="-128588">
              <a:spcAft>
                <a:spcPts val="450"/>
              </a:spcAft>
              <a:buFont typeface="Arial" panose="020B0604020202020204" pitchFamily="34" charset="0"/>
              <a:buChar char="•"/>
            </a:pPr>
            <a:r>
              <a:rPr lang="en-US" sz="1200" dirty="0">
                <a:solidFill>
                  <a:schemeClr val="tx1">
                    <a:lumMod val="60000"/>
                    <a:lumOff val="40000"/>
                  </a:schemeClr>
                </a:solidFill>
                <a:cs typeface="Arial" pitchFamily="34" charset="0"/>
              </a:rPr>
              <a:t>World wide customer base</a:t>
            </a:r>
          </a:p>
          <a:p>
            <a:pPr marL="128588" indent="-128588">
              <a:spcAft>
                <a:spcPts val="450"/>
              </a:spcAft>
              <a:buFont typeface="Arial" panose="020B0604020202020204" pitchFamily="34" charset="0"/>
              <a:buChar char="•"/>
            </a:pPr>
            <a:r>
              <a:rPr lang="en-US" sz="1200" dirty="0">
                <a:solidFill>
                  <a:schemeClr val="tx1">
                    <a:lumMod val="60000"/>
                    <a:lumOff val="40000"/>
                  </a:schemeClr>
                </a:solidFill>
                <a:cs typeface="Arial" pitchFamily="34" charset="0"/>
              </a:rPr>
              <a:t>Very well connected logistically at only 1.5 hours northeast of the international harbor of Gothenburg. </a:t>
            </a:r>
          </a:p>
          <a:p>
            <a:pPr marL="128588" indent="-128588">
              <a:spcAft>
                <a:spcPts val="450"/>
              </a:spcAft>
              <a:buFont typeface="Arial" panose="020B0604020202020204" pitchFamily="34" charset="0"/>
              <a:buChar char="•"/>
            </a:pPr>
            <a:r>
              <a:rPr lang="en-US" sz="1200" dirty="0">
                <a:solidFill>
                  <a:schemeClr val="tx1">
                    <a:lumMod val="60000"/>
                    <a:lumOff val="40000"/>
                  </a:schemeClr>
                </a:solidFill>
                <a:cs typeface="Arial" pitchFamily="34" charset="0"/>
              </a:rPr>
              <a:t>-By cooperation with companies in the European market, we are also a part of the industrial network in Sweden and the world. The factory location with good infrastructure close to the port of Gothenburg allows us to offer competitive and sustainable solutions our customers around the world.</a:t>
            </a:r>
          </a:p>
          <a:p>
            <a:r>
              <a:rPr lang="en-US" sz="1200" dirty="0">
                <a:solidFill>
                  <a:schemeClr val="tx1">
                    <a:lumMod val="60000"/>
                    <a:lumOff val="40000"/>
                  </a:schemeClr>
                </a:solidFill>
                <a:cs typeface="Arial" pitchFamily="34" charset="0"/>
              </a:rPr>
              <a:t>Deliveries are made to all “corners” of the Globe. </a:t>
            </a:r>
          </a:p>
          <a:p>
            <a:r>
              <a:rPr lang="en-US" sz="1200" dirty="0">
                <a:solidFill>
                  <a:schemeClr val="tx1">
                    <a:lumMod val="60000"/>
                    <a:lumOff val="40000"/>
                  </a:schemeClr>
                </a:solidFill>
                <a:cs typeface="Arial" pitchFamily="34" charset="0"/>
              </a:rPr>
              <a:t>Deliveries are spread among customers in the Automotive and Commercial vehicles OEM and Tier1.</a:t>
            </a:r>
          </a:p>
          <a:p>
            <a:pPr marL="128588" indent="-128588">
              <a:spcAft>
                <a:spcPts val="450"/>
              </a:spcAft>
              <a:buFont typeface="Arial" panose="020B0604020202020204" pitchFamily="34" charset="0"/>
              <a:buChar char="•"/>
            </a:pPr>
            <a:endParaRPr lang="en-US" sz="1200" b="1" dirty="0">
              <a:solidFill>
                <a:srgbClr val="969696"/>
              </a:solidFill>
            </a:endParaRPr>
          </a:p>
          <a:p>
            <a:endParaRPr lang="en-US" dirty="0"/>
          </a:p>
          <a:p>
            <a:endParaRPr lang="en-US" dirty="0"/>
          </a:p>
        </p:txBody>
      </p:sp>
      <p:sp>
        <p:nvSpPr>
          <p:cNvPr id="4" name="Platshållare för sidhuvud 3"/>
          <p:cNvSpPr>
            <a:spLocks noGrp="1"/>
          </p:cNvSpPr>
          <p:nvPr>
            <p:ph type="hdr" sz="quarter" idx="10"/>
          </p:nvPr>
        </p:nvSpPr>
        <p:spPr/>
        <p:txBody>
          <a:bodyPr/>
          <a:lstStyle/>
          <a:p>
            <a:endParaRPr lang="sv-SE"/>
          </a:p>
        </p:txBody>
      </p:sp>
      <p:sp>
        <p:nvSpPr>
          <p:cNvPr id="5" name="Platshållare för datum 4"/>
          <p:cNvSpPr>
            <a:spLocks noGrp="1"/>
          </p:cNvSpPr>
          <p:nvPr>
            <p:ph type="dt" idx="11"/>
          </p:nvPr>
        </p:nvSpPr>
        <p:spPr/>
        <p:txBody>
          <a:bodyPr/>
          <a:lstStyle/>
          <a:p>
            <a:fld id="{F3E0D7DA-1BB8-48A8-935A-DFADA2BD0273}" type="datetime1">
              <a:rPr lang="sv-SE" smtClean="0"/>
              <a:t>2022-09-14</a:t>
            </a:fld>
            <a:endParaRPr lang="sv-SE"/>
          </a:p>
        </p:txBody>
      </p:sp>
      <p:sp>
        <p:nvSpPr>
          <p:cNvPr id="6" name="Platshållare för bildnummer 5"/>
          <p:cNvSpPr>
            <a:spLocks noGrp="1"/>
          </p:cNvSpPr>
          <p:nvPr>
            <p:ph type="sldNum" sz="quarter" idx="12"/>
          </p:nvPr>
        </p:nvSpPr>
        <p:spPr/>
        <p:txBody>
          <a:bodyPr/>
          <a:lstStyle/>
          <a:p>
            <a:fld id="{E68539AC-AA71-44C3-9BED-C86F00D323DA}" type="slidenum">
              <a:rPr lang="sv-SE" smtClean="0"/>
              <a:t>5</a:t>
            </a:fld>
            <a:endParaRPr lang="sv-SE"/>
          </a:p>
        </p:txBody>
      </p:sp>
    </p:spTree>
    <p:extLst>
      <p:ext uri="{BB962C8B-B14F-4D97-AF65-F5344CB8AC3E}">
        <p14:creationId xmlns:p14="http://schemas.microsoft.com/office/powerpoint/2010/main" val="8465567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1.svg"/><Relationship Id="rId11" Type="http://schemas.openxmlformats.org/officeDocument/2006/relationships/image" Target="../media/image3.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metalware, gear&#10;&#10;Description automatically generated">
            <a:extLst>
              <a:ext uri="{FF2B5EF4-FFF2-40B4-BE49-F238E27FC236}">
                <a16:creationId xmlns:a16="http://schemas.microsoft.com/office/drawing/2014/main" id="{FDB071FE-8445-4230-8FE3-E4666D6755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Bildobjekt 5">
            <a:extLst>
              <a:ext uri="{FF2B5EF4-FFF2-40B4-BE49-F238E27FC236}">
                <a16:creationId xmlns:a16="http://schemas.microsoft.com/office/drawing/2014/main" id="{05532ADC-89DA-4FB5-839E-82E4C73FA9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7893" y="2893893"/>
            <a:ext cx="2639259" cy="1070214"/>
          </a:xfrm>
          <a:prstGeom prst="rect">
            <a:avLst/>
          </a:prstGeom>
        </p:spPr>
      </p:pic>
      <p:sp>
        <p:nvSpPr>
          <p:cNvPr id="18" name="Title 17">
            <a:extLst>
              <a:ext uri="{FF2B5EF4-FFF2-40B4-BE49-F238E27FC236}">
                <a16:creationId xmlns:a16="http://schemas.microsoft.com/office/drawing/2014/main" id="{0506F389-A3AC-4666-BA58-A4C6FEDFB1DD}"/>
              </a:ext>
            </a:extLst>
          </p:cNvPr>
          <p:cNvSpPr>
            <a:spLocks noGrp="1"/>
          </p:cNvSpPr>
          <p:nvPr>
            <p:ph type="title"/>
          </p:nvPr>
        </p:nvSpPr>
        <p:spPr>
          <a:xfrm>
            <a:off x="677893" y="4403725"/>
            <a:ext cx="3751232" cy="1587500"/>
          </a:xfrm>
        </p:spPr>
        <p:txBody>
          <a:bodyPr>
            <a:noAutofit/>
          </a:bodyPr>
          <a:lstStyle>
            <a:lvl1pPr>
              <a:defRPr sz="3200">
                <a:solidFill>
                  <a:schemeClr val="bg1"/>
                </a:solidFill>
                <a:latin typeface="Gotham Book" panose="02000604040000020004" pitchFamily="50" charset="0"/>
              </a:defRPr>
            </a:lvl1pPr>
          </a:lstStyle>
          <a:p>
            <a:r>
              <a:rPr lang="en-US" dirty="0"/>
              <a:t>Click to edit Master title style</a:t>
            </a:r>
            <a:endParaRPr lang="sv-SE" dirty="0"/>
          </a:p>
        </p:txBody>
      </p:sp>
    </p:spTree>
    <p:extLst>
      <p:ext uri="{BB962C8B-B14F-4D97-AF65-F5344CB8AC3E}">
        <p14:creationId xmlns:p14="http://schemas.microsoft.com/office/powerpoint/2010/main" val="1598007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75F0-974E-473C-84D9-D625C69222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EDBF82AC-A3E4-46D4-83A1-918427666A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E74A8418-8C55-4C74-8633-7AAF4AACE168}"/>
              </a:ext>
            </a:extLst>
          </p:cNvPr>
          <p:cNvSpPr>
            <a:spLocks noGrp="1"/>
          </p:cNvSpPr>
          <p:nvPr>
            <p:ph type="dt" sz="half" idx="10"/>
          </p:nvPr>
        </p:nvSpPr>
        <p:spPr/>
        <p:txBody>
          <a:bodyPr/>
          <a:lstStyle/>
          <a:p>
            <a:fld id="{A09E0AAA-B153-46E6-99EB-B9CF6EB2D3E7}" type="datetimeFigureOut">
              <a:rPr lang="sv-SE" smtClean="0"/>
              <a:t>2022-09-14</a:t>
            </a:fld>
            <a:endParaRPr lang="sv-SE"/>
          </a:p>
        </p:txBody>
      </p:sp>
      <p:sp>
        <p:nvSpPr>
          <p:cNvPr id="5" name="Footer Placeholder 4">
            <a:extLst>
              <a:ext uri="{FF2B5EF4-FFF2-40B4-BE49-F238E27FC236}">
                <a16:creationId xmlns:a16="http://schemas.microsoft.com/office/drawing/2014/main" id="{7A24AA56-FBFA-4D6B-B174-E6B6ABD8F4F0}"/>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82F960B0-8FAD-4C8E-A8FB-9A0E461C35B8}"/>
              </a:ext>
            </a:extLst>
          </p:cNvPr>
          <p:cNvSpPr>
            <a:spLocks noGrp="1"/>
          </p:cNvSpPr>
          <p:nvPr>
            <p:ph type="sldNum" sz="quarter" idx="12"/>
          </p:nvPr>
        </p:nvSpPr>
        <p:spPr/>
        <p:txBody>
          <a:bodyPr/>
          <a:lstStyle/>
          <a:p>
            <a:fld id="{2A174409-C227-443C-961C-812D97367797}" type="slidenum">
              <a:rPr lang="sv-SE" smtClean="0"/>
              <a:t>‹#›</a:t>
            </a:fld>
            <a:endParaRPr lang="sv-SE"/>
          </a:p>
        </p:txBody>
      </p:sp>
    </p:spTree>
    <p:extLst>
      <p:ext uri="{BB962C8B-B14F-4D97-AF65-F5344CB8AC3E}">
        <p14:creationId xmlns:p14="http://schemas.microsoft.com/office/powerpoint/2010/main" val="2828628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5504C3-6731-44DF-BBA2-78C0C74BC3E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2E4FDC34-1568-46CB-81A3-221D5633F3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C701EFED-7CE0-404F-903A-BEE5DD318283}"/>
              </a:ext>
            </a:extLst>
          </p:cNvPr>
          <p:cNvSpPr>
            <a:spLocks noGrp="1"/>
          </p:cNvSpPr>
          <p:nvPr>
            <p:ph type="dt" sz="half" idx="10"/>
          </p:nvPr>
        </p:nvSpPr>
        <p:spPr/>
        <p:txBody>
          <a:bodyPr/>
          <a:lstStyle/>
          <a:p>
            <a:fld id="{A09E0AAA-B153-46E6-99EB-B9CF6EB2D3E7}" type="datetimeFigureOut">
              <a:rPr lang="sv-SE" smtClean="0"/>
              <a:t>2022-09-14</a:t>
            </a:fld>
            <a:endParaRPr lang="sv-SE"/>
          </a:p>
        </p:txBody>
      </p:sp>
      <p:sp>
        <p:nvSpPr>
          <p:cNvPr id="5" name="Footer Placeholder 4">
            <a:extLst>
              <a:ext uri="{FF2B5EF4-FFF2-40B4-BE49-F238E27FC236}">
                <a16:creationId xmlns:a16="http://schemas.microsoft.com/office/drawing/2014/main" id="{C0C95778-4848-4C52-AF2D-FAC5BC99A429}"/>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453F94D3-7668-484C-91CA-8E63D6241404}"/>
              </a:ext>
            </a:extLst>
          </p:cNvPr>
          <p:cNvSpPr>
            <a:spLocks noGrp="1"/>
          </p:cNvSpPr>
          <p:nvPr>
            <p:ph type="sldNum" sz="quarter" idx="12"/>
          </p:nvPr>
        </p:nvSpPr>
        <p:spPr/>
        <p:txBody>
          <a:bodyPr/>
          <a:lstStyle/>
          <a:p>
            <a:fld id="{2A174409-C227-443C-961C-812D97367797}" type="slidenum">
              <a:rPr lang="sv-SE" smtClean="0"/>
              <a:t>‹#›</a:t>
            </a:fld>
            <a:endParaRPr lang="sv-SE"/>
          </a:p>
        </p:txBody>
      </p:sp>
    </p:spTree>
    <p:extLst>
      <p:ext uri="{BB962C8B-B14F-4D97-AF65-F5344CB8AC3E}">
        <p14:creationId xmlns:p14="http://schemas.microsoft.com/office/powerpoint/2010/main" val="114284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F_Title_page1">
    <p:spTree>
      <p:nvGrpSpPr>
        <p:cNvPr id="1" name=""/>
        <p:cNvGrpSpPr/>
        <p:nvPr/>
      </p:nvGrpSpPr>
      <p:grpSpPr>
        <a:xfrm>
          <a:off x="0" y="0"/>
          <a:ext cx="0" cy="0"/>
          <a:chOff x="0" y="0"/>
          <a:chExt cx="0" cy="0"/>
        </a:xfrm>
      </p:grpSpPr>
      <p:pic>
        <p:nvPicPr>
          <p:cNvPr id="23" name="Bildobjekt 3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05375" y="737025"/>
            <a:ext cx="2381250" cy="965590"/>
          </a:xfrm>
          <a:prstGeom prst="rect">
            <a:avLst/>
          </a:prstGeom>
        </p:spPr>
      </p:pic>
      <p:sp>
        <p:nvSpPr>
          <p:cNvPr id="9" name="Platshållare för text 8">
            <a:extLst>
              <a:ext uri="{FF2B5EF4-FFF2-40B4-BE49-F238E27FC236}">
                <a16:creationId xmlns:a16="http://schemas.microsoft.com/office/drawing/2014/main" id="{33548E72-EDF5-43F8-98BA-DB19BB7CAA1B}"/>
              </a:ext>
            </a:extLst>
          </p:cNvPr>
          <p:cNvSpPr>
            <a:spLocks noGrp="1"/>
          </p:cNvSpPr>
          <p:nvPr>
            <p:ph type="body" sz="quarter" idx="11" hasCustomPrompt="1"/>
          </p:nvPr>
        </p:nvSpPr>
        <p:spPr>
          <a:xfrm>
            <a:off x="5257121" y="6433307"/>
            <a:ext cx="1970087" cy="242887"/>
          </a:xfrm>
          <a:prstGeom prst="rect">
            <a:avLst/>
          </a:prstGeom>
        </p:spPr>
        <p:txBody>
          <a:bodyPr/>
          <a:lstStyle>
            <a:lvl1pPr marL="0" indent="0" algn="ctr">
              <a:buNone/>
              <a:defRPr sz="800"/>
            </a:lvl1pPr>
          </a:lstStyle>
          <a:p>
            <a:pPr lvl="0"/>
            <a:r>
              <a:rPr lang="en-US" dirty="0" err="1"/>
              <a:t>Utfärdare</a:t>
            </a:r>
            <a:endParaRPr lang="en-US" dirty="0"/>
          </a:p>
        </p:txBody>
      </p:sp>
      <p:sp>
        <p:nvSpPr>
          <p:cNvPr id="10" name="Rubrik 9">
            <a:extLst>
              <a:ext uri="{FF2B5EF4-FFF2-40B4-BE49-F238E27FC236}">
                <a16:creationId xmlns:a16="http://schemas.microsoft.com/office/drawing/2014/main" id="{9E6C4842-E421-4AEC-BA6E-74731F6D7DDF}"/>
              </a:ext>
            </a:extLst>
          </p:cNvPr>
          <p:cNvSpPr>
            <a:spLocks noGrp="1"/>
          </p:cNvSpPr>
          <p:nvPr>
            <p:ph type="title"/>
          </p:nvPr>
        </p:nvSpPr>
        <p:spPr>
          <a:xfrm>
            <a:off x="2010293" y="2980537"/>
            <a:ext cx="8463741" cy="896926"/>
          </a:xfrm>
          <a:prstGeom prst="rect">
            <a:avLst/>
          </a:prstGeom>
        </p:spPr>
        <p:txBody>
          <a:bodyPr/>
          <a:lstStyle>
            <a:lvl1pPr algn="ctr">
              <a:defRPr sz="4000">
                <a:latin typeface="Roboto" panose="02000000000000000000" pitchFamily="2" charset="0"/>
                <a:ea typeface="Roboto" panose="02000000000000000000" pitchFamily="2" charset="0"/>
                <a:cs typeface="Roboto" panose="02000000000000000000" pitchFamily="2" charset="0"/>
              </a:defRPr>
            </a:lvl1pPr>
          </a:lstStyle>
          <a:p>
            <a:r>
              <a:rPr lang="sv-SE" dirty="0"/>
              <a:t>Klicka här för att ändra format</a:t>
            </a:r>
            <a:endParaRPr lang="en-US" dirty="0"/>
          </a:p>
        </p:txBody>
      </p:sp>
      <p:sp>
        <p:nvSpPr>
          <p:cNvPr id="24" name="Platshållare för datum 2">
            <a:extLst>
              <a:ext uri="{FF2B5EF4-FFF2-40B4-BE49-F238E27FC236}">
                <a16:creationId xmlns:a16="http://schemas.microsoft.com/office/drawing/2014/main" id="{984D404D-0A7B-45D3-8C83-DCBF56540645}"/>
              </a:ext>
            </a:extLst>
          </p:cNvPr>
          <p:cNvSpPr txBox="1">
            <a:spLocks/>
          </p:cNvSpPr>
          <p:nvPr userDrawn="1"/>
        </p:nvSpPr>
        <p:spPr>
          <a:xfrm>
            <a:off x="841410" y="6332072"/>
            <a:ext cx="1266373" cy="365125"/>
          </a:xfrm>
          <a:prstGeom prst="rect">
            <a:avLst/>
          </a:prstGeom>
        </p:spPr>
        <p:txBody>
          <a:bodyPr vert="horz" lIns="91440" tIns="45720" rIns="91440" bIns="45720" rtlCol="0" anchor="ctr"/>
          <a:lstStyle>
            <a:defPPr>
              <a:defRPr lang="sv-SE"/>
            </a:defPPr>
            <a:lvl1pPr marL="0" algn="l" defTabSz="914400" rtl="0" eaLnBrk="1" latinLnBrk="0" hangingPunct="1">
              <a:defRPr sz="800" kern="1200">
                <a:solidFill>
                  <a:srgbClr val="0D234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7A6807-0D33-45A3-9CBE-DF77D7147775}" type="datetime4">
              <a:rPr lang="sv-SE" sz="1000" smtClean="0"/>
              <a:pPr/>
              <a:t>14 september 2022</a:t>
            </a:fld>
            <a:endParaRPr lang="sv-SE" sz="1000" dirty="0"/>
          </a:p>
        </p:txBody>
      </p:sp>
    </p:spTree>
    <p:extLst>
      <p:ext uri="{BB962C8B-B14F-4D97-AF65-F5344CB8AC3E}">
        <p14:creationId xmlns:p14="http://schemas.microsoft.com/office/powerpoint/2010/main" val="2014644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CF_Title_page2">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04E50CE-FC6D-4CB6-BFFE-E192C5CCD3A5}"/>
              </a:ext>
            </a:extLst>
          </p:cNvPr>
          <p:cNvSpPr>
            <a:spLocks noGrp="1"/>
          </p:cNvSpPr>
          <p:nvPr>
            <p:ph type="title"/>
          </p:nvPr>
        </p:nvSpPr>
        <p:spPr>
          <a:xfrm>
            <a:off x="1800225" y="2300485"/>
            <a:ext cx="8197118" cy="814190"/>
          </a:xfrm>
          <a:prstGeom prst="rect">
            <a:avLst/>
          </a:prstGeom>
        </p:spPr>
        <p:txBody>
          <a:bodyPr/>
          <a:lstStyle>
            <a:lvl1pPr algn="ctr">
              <a:defRPr sz="4000">
                <a:latin typeface="Roboto" panose="02000000000000000000" pitchFamily="2" charset="0"/>
                <a:ea typeface="Roboto" panose="02000000000000000000" pitchFamily="2" charset="0"/>
                <a:cs typeface="Roboto" panose="02000000000000000000" pitchFamily="2" charset="0"/>
              </a:defRPr>
            </a:lvl1pPr>
          </a:lstStyle>
          <a:p>
            <a:r>
              <a:rPr lang="sv-SE"/>
              <a:t>Klicka här för att ändra format</a:t>
            </a:r>
            <a:endParaRPr lang="en-US" dirty="0"/>
          </a:p>
        </p:txBody>
      </p:sp>
      <p:sp>
        <p:nvSpPr>
          <p:cNvPr id="6" name="Platshållare för bild 5">
            <a:extLst>
              <a:ext uri="{FF2B5EF4-FFF2-40B4-BE49-F238E27FC236}">
                <a16:creationId xmlns:a16="http://schemas.microsoft.com/office/drawing/2014/main" id="{530A46F8-A649-4524-89F7-F910CF1D1CD1}"/>
              </a:ext>
            </a:extLst>
          </p:cNvPr>
          <p:cNvSpPr>
            <a:spLocks noGrp="1"/>
          </p:cNvSpPr>
          <p:nvPr>
            <p:ph type="pic" sz="quarter" idx="12"/>
          </p:nvPr>
        </p:nvSpPr>
        <p:spPr>
          <a:xfrm>
            <a:off x="2669809" y="3281246"/>
            <a:ext cx="6457950" cy="2219325"/>
          </a:xfrm>
          <a:prstGeom prst="rect">
            <a:avLst/>
          </a:prstGeom>
        </p:spPr>
        <p:txBody>
          <a:bodyPr/>
          <a:lstStyle>
            <a:lvl1pPr>
              <a:defRPr sz="2000">
                <a:latin typeface="Roboto" panose="02000000000000000000" pitchFamily="2" charset="0"/>
                <a:ea typeface="Roboto" panose="02000000000000000000" pitchFamily="2" charset="0"/>
                <a:cs typeface="Roboto" panose="02000000000000000000" pitchFamily="2" charset="0"/>
              </a:defRPr>
            </a:lvl1pPr>
          </a:lstStyle>
          <a:p>
            <a:r>
              <a:rPr lang="sv-SE"/>
              <a:t>Klicka på ikonen för att lägga till en bild</a:t>
            </a:r>
            <a:endParaRPr lang="en-US" dirty="0"/>
          </a:p>
        </p:txBody>
      </p:sp>
      <p:pic>
        <p:nvPicPr>
          <p:cNvPr id="11" name="Bildobjekt 33">
            <a:extLst>
              <a:ext uri="{FF2B5EF4-FFF2-40B4-BE49-F238E27FC236}">
                <a16:creationId xmlns:a16="http://schemas.microsoft.com/office/drawing/2014/main" id="{7588D43C-09DF-4863-B0DB-7CC9A4D4C2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05375" y="737025"/>
            <a:ext cx="2381250" cy="965590"/>
          </a:xfrm>
          <a:prstGeom prst="rect">
            <a:avLst/>
          </a:prstGeom>
        </p:spPr>
      </p:pic>
    </p:spTree>
    <p:extLst>
      <p:ext uri="{BB962C8B-B14F-4D97-AF65-F5344CB8AC3E}">
        <p14:creationId xmlns:p14="http://schemas.microsoft.com/office/powerpoint/2010/main" val="864030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CFloby_General_page">
    <p:spTree>
      <p:nvGrpSpPr>
        <p:cNvPr id="1" name=""/>
        <p:cNvGrpSpPr/>
        <p:nvPr/>
      </p:nvGrpSpPr>
      <p:grpSpPr>
        <a:xfrm>
          <a:off x="0" y="0"/>
          <a:ext cx="0" cy="0"/>
          <a:chOff x="0" y="0"/>
          <a:chExt cx="0" cy="0"/>
        </a:xfrm>
      </p:grpSpPr>
      <p:pic>
        <p:nvPicPr>
          <p:cNvPr id="12" name="Bildobjekt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6210" y="6268414"/>
            <a:ext cx="864556" cy="350574"/>
          </a:xfrm>
          <a:prstGeom prst="rect">
            <a:avLst/>
          </a:prstGeom>
        </p:spPr>
      </p:pic>
      <p:sp>
        <p:nvSpPr>
          <p:cNvPr id="19" name="Platshållare för innehåll 2"/>
          <p:cNvSpPr>
            <a:spLocks noGrp="1"/>
          </p:cNvSpPr>
          <p:nvPr>
            <p:ph idx="1"/>
          </p:nvPr>
        </p:nvSpPr>
        <p:spPr>
          <a:xfrm>
            <a:off x="7214938" y="1606595"/>
            <a:ext cx="3957368" cy="4322283"/>
          </a:xfrm>
          <a:prstGeom prst="rect">
            <a:avLst/>
          </a:prstGeom>
        </p:spPr>
        <p:txBody>
          <a:bodyPr/>
          <a:lstStyle>
            <a:lvl1pPr>
              <a:defRPr sz="2000">
                <a:latin typeface="Roboto" panose="02000000000000000000" pitchFamily="2" charset="0"/>
                <a:ea typeface="Roboto" panose="02000000000000000000" pitchFamily="2" charset="0"/>
                <a:cs typeface="Roboto" panose="02000000000000000000" pitchFamily="2" charset="0"/>
              </a:defRPr>
            </a:lvl1pPr>
          </a:lstStyle>
          <a:p>
            <a:pPr lvl="0"/>
            <a:r>
              <a:rPr lang="sv-SE">
                <a:solidFill>
                  <a:srgbClr val="0D234A"/>
                </a:solidFill>
                <a:latin typeface="Roboto" panose="02000000000000000000" pitchFamily="2" charset="0"/>
                <a:ea typeface="Roboto" panose="02000000000000000000" pitchFamily="2" charset="0"/>
                <a:cs typeface="Roboto" panose="02000000000000000000" pitchFamily="2" charset="0"/>
              </a:rPr>
              <a:t>Redigera format för bakgrundstext</a:t>
            </a:r>
          </a:p>
        </p:txBody>
      </p:sp>
      <p:sp>
        <p:nvSpPr>
          <p:cNvPr id="21" name="Platshållare för text 19"/>
          <p:cNvSpPr>
            <a:spLocks noGrp="1"/>
          </p:cNvSpPr>
          <p:nvPr>
            <p:ph type="body" sz="quarter" idx="11"/>
          </p:nvPr>
        </p:nvSpPr>
        <p:spPr>
          <a:xfrm>
            <a:off x="928488" y="1614978"/>
            <a:ext cx="6120706" cy="4313900"/>
          </a:xfrm>
          <a:prstGeom prst="rect">
            <a:avLst/>
          </a:prstGeom>
        </p:spPr>
        <p:txBody>
          <a:bodyPr/>
          <a:lstStyle>
            <a:lvl1pPr>
              <a:defRPr sz="2000">
                <a:latin typeface="Roboto" panose="02000000000000000000" pitchFamily="2" charset="0"/>
                <a:ea typeface="Roboto" panose="02000000000000000000" pitchFamily="2" charset="0"/>
                <a:cs typeface="Roboto" panose="02000000000000000000" pitchFamily="2" charset="0"/>
              </a:defRPr>
            </a:lvl1pPr>
            <a:lvl2pPr>
              <a:defRPr sz="2000">
                <a:latin typeface="Roboto" panose="02000000000000000000" pitchFamily="2" charset="0"/>
                <a:ea typeface="Roboto" panose="02000000000000000000" pitchFamily="2" charset="0"/>
                <a:cs typeface="Roboto" panose="02000000000000000000" pitchFamily="2" charset="0"/>
              </a:defRPr>
            </a:lvl2pPr>
            <a:lvl3pPr>
              <a:defRPr sz="2000">
                <a:latin typeface="Roboto" panose="02000000000000000000" pitchFamily="2" charset="0"/>
                <a:ea typeface="Roboto" panose="02000000000000000000" pitchFamily="2" charset="0"/>
                <a:cs typeface="Roboto" panose="02000000000000000000" pitchFamily="2" charset="0"/>
              </a:defRPr>
            </a:lvl3pPr>
            <a:lvl4pPr>
              <a:defRPr sz="2000">
                <a:latin typeface="Roboto" panose="02000000000000000000" pitchFamily="2" charset="0"/>
                <a:ea typeface="Roboto" panose="02000000000000000000" pitchFamily="2" charset="0"/>
                <a:cs typeface="Roboto" panose="02000000000000000000" pitchFamily="2" charset="0"/>
              </a:defRPr>
            </a:lvl4pPr>
            <a:lvl5pPr>
              <a:defRPr sz="2000">
                <a:latin typeface="Roboto" panose="02000000000000000000" pitchFamily="2" charset="0"/>
                <a:ea typeface="Roboto" panose="02000000000000000000" pitchFamily="2" charset="0"/>
                <a:cs typeface="Roboto" panose="02000000000000000000" pitchFamily="2" charset="0"/>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17" name="Rubrik 12">
            <a:extLst>
              <a:ext uri="{FF2B5EF4-FFF2-40B4-BE49-F238E27FC236}">
                <a16:creationId xmlns:a16="http://schemas.microsoft.com/office/drawing/2014/main" id="{2C929B0C-E728-4775-A8AA-338E2D1A372F}"/>
              </a:ext>
            </a:extLst>
          </p:cNvPr>
          <p:cNvSpPr>
            <a:spLocks noGrp="1"/>
          </p:cNvSpPr>
          <p:nvPr>
            <p:ph type="title"/>
          </p:nvPr>
        </p:nvSpPr>
        <p:spPr>
          <a:xfrm>
            <a:off x="928488" y="435031"/>
            <a:ext cx="5958199" cy="782031"/>
          </a:xfrm>
          <a:prstGeom prst="rect">
            <a:avLst/>
          </a:prstGeom>
        </p:spPr>
        <p:txBody>
          <a:bodyPr/>
          <a:lstStyle>
            <a:lvl1pPr>
              <a:defRPr sz="2800" b="1">
                <a:latin typeface="Roboto" panose="02000000000000000000" pitchFamily="2" charset="0"/>
                <a:ea typeface="Roboto" panose="02000000000000000000" pitchFamily="2" charset="0"/>
                <a:cs typeface="Roboto" panose="02000000000000000000" pitchFamily="2" charset="0"/>
              </a:defRPr>
            </a:lvl1pPr>
          </a:lstStyle>
          <a:p>
            <a:r>
              <a:rPr lang="sv-SE"/>
              <a:t>Klicka här för att ändra format</a:t>
            </a:r>
            <a:endParaRPr lang="sv-SE" dirty="0"/>
          </a:p>
        </p:txBody>
      </p:sp>
    </p:spTree>
    <p:extLst>
      <p:ext uri="{BB962C8B-B14F-4D97-AF65-F5344CB8AC3E}">
        <p14:creationId xmlns:p14="http://schemas.microsoft.com/office/powerpoint/2010/main" val="3298639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CF_Layout1_blank">
    <p:spTree>
      <p:nvGrpSpPr>
        <p:cNvPr id="1" name=""/>
        <p:cNvGrpSpPr/>
        <p:nvPr/>
      </p:nvGrpSpPr>
      <p:grpSpPr>
        <a:xfrm>
          <a:off x="0" y="0"/>
          <a:ext cx="0" cy="0"/>
          <a:chOff x="0" y="0"/>
          <a:chExt cx="0" cy="0"/>
        </a:xfrm>
      </p:grpSpPr>
      <p:pic>
        <p:nvPicPr>
          <p:cNvPr id="8" name="Bildobjekt 11">
            <a:extLst>
              <a:ext uri="{FF2B5EF4-FFF2-40B4-BE49-F238E27FC236}">
                <a16:creationId xmlns:a16="http://schemas.microsoft.com/office/drawing/2014/main" id="{96BE7A92-76BF-4A14-85C1-47C353C2EB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6210" y="6268414"/>
            <a:ext cx="864556" cy="350574"/>
          </a:xfrm>
          <a:prstGeom prst="rect">
            <a:avLst/>
          </a:prstGeom>
        </p:spPr>
      </p:pic>
    </p:spTree>
    <p:extLst>
      <p:ext uri="{BB962C8B-B14F-4D97-AF65-F5344CB8AC3E}">
        <p14:creationId xmlns:p14="http://schemas.microsoft.com/office/powerpoint/2010/main" val="3488799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CF_pictures_text_small">
    <p:spTree>
      <p:nvGrpSpPr>
        <p:cNvPr id="1" name=""/>
        <p:cNvGrpSpPr/>
        <p:nvPr/>
      </p:nvGrpSpPr>
      <p:grpSpPr>
        <a:xfrm>
          <a:off x="0" y="0"/>
          <a:ext cx="0" cy="0"/>
          <a:chOff x="0" y="0"/>
          <a:chExt cx="0" cy="0"/>
        </a:xfrm>
      </p:grpSpPr>
      <p:sp>
        <p:nvSpPr>
          <p:cNvPr id="24" name="Platshållare för bild 23"/>
          <p:cNvSpPr>
            <a:spLocks noGrp="1"/>
          </p:cNvSpPr>
          <p:nvPr>
            <p:ph type="pic" sz="quarter" idx="11"/>
          </p:nvPr>
        </p:nvSpPr>
        <p:spPr>
          <a:xfrm>
            <a:off x="1063366" y="458182"/>
            <a:ext cx="2760490" cy="2035636"/>
          </a:xfrm>
          <a:prstGeom prst="rect">
            <a:avLst/>
          </a:prstGeom>
          <a:solidFill>
            <a:schemeClr val="bg1">
              <a:lumMod val="85000"/>
            </a:schemeClr>
          </a:solidFill>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r>
              <a:rPr lang="sv-SE"/>
              <a:t>Klicka på ikonen för att lägga till en bild</a:t>
            </a:r>
          </a:p>
        </p:txBody>
      </p:sp>
      <p:sp>
        <p:nvSpPr>
          <p:cNvPr id="25" name="Platshållare för bild 23"/>
          <p:cNvSpPr>
            <a:spLocks noGrp="1"/>
          </p:cNvSpPr>
          <p:nvPr>
            <p:ph type="pic" sz="quarter" idx="12"/>
          </p:nvPr>
        </p:nvSpPr>
        <p:spPr>
          <a:xfrm>
            <a:off x="4657236" y="458182"/>
            <a:ext cx="2760490" cy="2035636"/>
          </a:xfrm>
          <a:prstGeom prst="rect">
            <a:avLst/>
          </a:prstGeom>
          <a:solidFill>
            <a:schemeClr val="bg1">
              <a:lumMod val="85000"/>
            </a:schemeClr>
          </a:solidFill>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r>
              <a:rPr lang="sv-SE"/>
              <a:t>Klicka på ikonen för att lägga till en bild</a:t>
            </a:r>
          </a:p>
        </p:txBody>
      </p:sp>
      <p:sp>
        <p:nvSpPr>
          <p:cNvPr id="26" name="Platshållare för bild 23"/>
          <p:cNvSpPr>
            <a:spLocks noGrp="1"/>
          </p:cNvSpPr>
          <p:nvPr>
            <p:ph type="pic" sz="quarter" idx="13"/>
          </p:nvPr>
        </p:nvSpPr>
        <p:spPr>
          <a:xfrm>
            <a:off x="8332095" y="458182"/>
            <a:ext cx="2760490" cy="2035636"/>
          </a:xfrm>
          <a:prstGeom prst="rect">
            <a:avLst/>
          </a:prstGeom>
          <a:solidFill>
            <a:schemeClr val="bg1">
              <a:lumMod val="85000"/>
            </a:schemeClr>
          </a:solidFill>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r>
              <a:rPr lang="sv-SE"/>
              <a:t>Klicka på ikonen för att lägga till en bild</a:t>
            </a:r>
          </a:p>
        </p:txBody>
      </p:sp>
      <p:sp>
        <p:nvSpPr>
          <p:cNvPr id="30" name="Platshållare för text 19"/>
          <p:cNvSpPr>
            <a:spLocks noGrp="1"/>
          </p:cNvSpPr>
          <p:nvPr>
            <p:ph type="body" sz="quarter" idx="14" hasCustomPrompt="1"/>
          </p:nvPr>
        </p:nvSpPr>
        <p:spPr>
          <a:xfrm>
            <a:off x="1226918" y="3379231"/>
            <a:ext cx="2596938" cy="1791286"/>
          </a:xfrm>
          <a:prstGeom prst="rect">
            <a:avLst/>
          </a:prstGeom>
          <a:ln>
            <a:solidFill>
              <a:srgbClr val="105CAC"/>
            </a:solidFill>
          </a:ln>
        </p:spPr>
        <p:txBody>
          <a:bodyPr/>
          <a:lstStyle>
            <a:lvl1pPr>
              <a:defRPr sz="1600">
                <a:latin typeface="Roboto" panose="02000000000000000000" pitchFamily="2" charset="0"/>
                <a:ea typeface="Roboto" panose="02000000000000000000" pitchFamily="2" charset="0"/>
                <a:cs typeface="Roboto" panose="02000000000000000000" pitchFamily="2" charset="0"/>
              </a:defRPr>
            </a:lvl1pPr>
            <a:lvl2pPr>
              <a:defRPr sz="1600">
                <a:latin typeface="Roboto" panose="02000000000000000000" pitchFamily="2" charset="0"/>
                <a:ea typeface="Roboto" panose="02000000000000000000" pitchFamily="2" charset="0"/>
                <a:cs typeface="Roboto" panose="02000000000000000000" pitchFamily="2" charset="0"/>
              </a:defRPr>
            </a:lvl2pPr>
            <a:lvl3pPr>
              <a:defRPr sz="1600" baseline="0">
                <a:latin typeface="Roboto" panose="02000000000000000000" pitchFamily="2" charset="0"/>
                <a:ea typeface="Roboto" panose="02000000000000000000" pitchFamily="2" charset="0"/>
                <a:cs typeface="Roboto" panose="02000000000000000000" pitchFamily="2" charset="0"/>
              </a:defRPr>
            </a:lvl3pPr>
            <a:lvl4pPr marL="1371600" indent="0">
              <a:buNone/>
              <a:defRPr sz="1100"/>
            </a:lvl4pPr>
            <a:lvl5pPr>
              <a:defRPr sz="1100"/>
            </a:lvl5pPr>
          </a:lstStyle>
          <a:p>
            <a:pPr lvl="0"/>
            <a:r>
              <a:rPr lang="sv-SE" dirty="0"/>
              <a:t>[Text] Nivå ett</a:t>
            </a:r>
          </a:p>
          <a:p>
            <a:pPr lvl="1"/>
            <a:r>
              <a:rPr lang="sv-SE" dirty="0"/>
              <a:t>[Text] Nivå två</a:t>
            </a:r>
          </a:p>
          <a:p>
            <a:pPr lvl="2"/>
            <a:r>
              <a:rPr lang="sv-SE" dirty="0"/>
              <a:t>[Text] Nivå tre</a:t>
            </a:r>
          </a:p>
        </p:txBody>
      </p:sp>
      <p:sp>
        <p:nvSpPr>
          <p:cNvPr id="31" name="Platshållare för text 19"/>
          <p:cNvSpPr>
            <a:spLocks noGrp="1"/>
          </p:cNvSpPr>
          <p:nvPr>
            <p:ph type="body" sz="quarter" idx="15" hasCustomPrompt="1"/>
          </p:nvPr>
        </p:nvSpPr>
        <p:spPr>
          <a:xfrm>
            <a:off x="4820788" y="3379231"/>
            <a:ext cx="2596938" cy="1791286"/>
          </a:xfrm>
          <a:prstGeom prst="rect">
            <a:avLst/>
          </a:prstGeom>
          <a:ln>
            <a:solidFill>
              <a:srgbClr val="359ECE"/>
            </a:solidFill>
          </a:ln>
        </p:spPr>
        <p:txBody>
          <a:bodyPr/>
          <a:lstStyle>
            <a:lvl1pPr>
              <a:defRPr sz="1600">
                <a:latin typeface="Roboto" panose="02000000000000000000" pitchFamily="2" charset="0"/>
                <a:ea typeface="Roboto" panose="02000000000000000000" pitchFamily="2" charset="0"/>
                <a:cs typeface="Roboto" panose="02000000000000000000" pitchFamily="2" charset="0"/>
              </a:defRPr>
            </a:lvl1pPr>
            <a:lvl2pPr>
              <a:defRPr sz="1600">
                <a:latin typeface="Roboto" panose="02000000000000000000" pitchFamily="2" charset="0"/>
                <a:ea typeface="Roboto" panose="02000000000000000000" pitchFamily="2" charset="0"/>
                <a:cs typeface="Roboto" panose="02000000000000000000" pitchFamily="2" charset="0"/>
              </a:defRPr>
            </a:lvl2pPr>
            <a:lvl3pPr>
              <a:defRPr sz="1600" baseline="0">
                <a:latin typeface="Roboto" panose="02000000000000000000" pitchFamily="2" charset="0"/>
                <a:ea typeface="Roboto" panose="02000000000000000000" pitchFamily="2" charset="0"/>
                <a:cs typeface="Roboto" panose="02000000000000000000" pitchFamily="2" charset="0"/>
              </a:defRPr>
            </a:lvl3pPr>
            <a:lvl4pPr marL="1371600" indent="0">
              <a:buNone/>
              <a:defRPr sz="1100"/>
            </a:lvl4pPr>
            <a:lvl5pPr>
              <a:defRPr sz="1100"/>
            </a:lvl5pPr>
          </a:lstStyle>
          <a:p>
            <a:pPr lvl="0"/>
            <a:r>
              <a:rPr lang="sv-SE" dirty="0"/>
              <a:t>[Text] Nivå ett</a:t>
            </a:r>
          </a:p>
          <a:p>
            <a:pPr lvl="1"/>
            <a:r>
              <a:rPr lang="sv-SE" dirty="0"/>
              <a:t>[Text] Nivå två</a:t>
            </a:r>
          </a:p>
          <a:p>
            <a:pPr lvl="2"/>
            <a:r>
              <a:rPr lang="sv-SE" dirty="0"/>
              <a:t>[Text] Nivå tre</a:t>
            </a:r>
          </a:p>
        </p:txBody>
      </p:sp>
      <p:sp>
        <p:nvSpPr>
          <p:cNvPr id="32" name="Platshållare för text 19"/>
          <p:cNvSpPr>
            <a:spLocks noGrp="1"/>
          </p:cNvSpPr>
          <p:nvPr>
            <p:ph type="body" sz="quarter" idx="16" hasCustomPrompt="1"/>
          </p:nvPr>
        </p:nvSpPr>
        <p:spPr>
          <a:xfrm>
            <a:off x="8495647" y="3379231"/>
            <a:ext cx="2596938" cy="1791286"/>
          </a:xfrm>
          <a:prstGeom prst="rect">
            <a:avLst/>
          </a:prstGeom>
          <a:ln>
            <a:solidFill>
              <a:srgbClr val="0D234A"/>
            </a:solidFill>
          </a:ln>
        </p:spPr>
        <p:txBody>
          <a:bodyPr/>
          <a:lstStyle>
            <a:lvl1pPr>
              <a:defRPr sz="1600">
                <a:latin typeface="Roboto" panose="02000000000000000000" pitchFamily="2" charset="0"/>
                <a:ea typeface="Roboto" panose="02000000000000000000" pitchFamily="2" charset="0"/>
                <a:cs typeface="Roboto" panose="02000000000000000000" pitchFamily="2" charset="0"/>
              </a:defRPr>
            </a:lvl1pPr>
            <a:lvl2pPr>
              <a:defRPr sz="1600">
                <a:latin typeface="Roboto" panose="02000000000000000000" pitchFamily="2" charset="0"/>
                <a:ea typeface="Roboto" panose="02000000000000000000" pitchFamily="2" charset="0"/>
                <a:cs typeface="Roboto" panose="02000000000000000000" pitchFamily="2" charset="0"/>
              </a:defRPr>
            </a:lvl2pPr>
            <a:lvl3pPr>
              <a:defRPr sz="1600" baseline="0">
                <a:latin typeface="Roboto" panose="02000000000000000000" pitchFamily="2" charset="0"/>
                <a:ea typeface="Roboto" panose="02000000000000000000" pitchFamily="2" charset="0"/>
                <a:cs typeface="Roboto" panose="02000000000000000000" pitchFamily="2" charset="0"/>
              </a:defRPr>
            </a:lvl3pPr>
            <a:lvl4pPr marL="1371600" indent="0">
              <a:buNone/>
              <a:defRPr sz="1100"/>
            </a:lvl4pPr>
            <a:lvl5pPr>
              <a:defRPr sz="1100"/>
            </a:lvl5pPr>
          </a:lstStyle>
          <a:p>
            <a:pPr lvl="0"/>
            <a:r>
              <a:rPr lang="sv-SE" dirty="0"/>
              <a:t>[Text] Nivå ett</a:t>
            </a:r>
          </a:p>
          <a:p>
            <a:pPr lvl="1"/>
            <a:r>
              <a:rPr lang="sv-SE" dirty="0"/>
              <a:t>[Text] Nivå två</a:t>
            </a:r>
          </a:p>
          <a:p>
            <a:pPr lvl="2"/>
            <a:r>
              <a:rPr lang="sv-SE" dirty="0"/>
              <a:t>[Text] Nivå tre</a:t>
            </a:r>
          </a:p>
        </p:txBody>
      </p:sp>
      <p:sp>
        <p:nvSpPr>
          <p:cNvPr id="35" name="Platshållare för text 34"/>
          <p:cNvSpPr>
            <a:spLocks noGrp="1"/>
          </p:cNvSpPr>
          <p:nvPr>
            <p:ph type="body" sz="quarter" idx="17" hasCustomPrompt="1"/>
          </p:nvPr>
        </p:nvSpPr>
        <p:spPr>
          <a:xfrm>
            <a:off x="1619366" y="2674639"/>
            <a:ext cx="1648488" cy="442241"/>
          </a:xfrm>
          <a:prstGeom prst="wedgeRectCallout">
            <a:avLst>
              <a:gd name="adj1" fmla="val 20517"/>
              <a:gd name="adj2" fmla="val -82236"/>
            </a:avLst>
          </a:prstGeom>
          <a:solidFill>
            <a:srgbClr val="105CAC"/>
          </a:solidFill>
        </p:spPr>
        <p:txBody>
          <a:bodyPr/>
          <a:lstStyle>
            <a:lvl1pPr marL="0" indent="0" algn="ctr">
              <a:buNone/>
              <a:defRPr sz="200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sv-SE" dirty="0"/>
              <a:t>[Text]</a:t>
            </a:r>
          </a:p>
        </p:txBody>
      </p:sp>
      <p:sp>
        <p:nvSpPr>
          <p:cNvPr id="37" name="Platshållare för text 36"/>
          <p:cNvSpPr>
            <a:spLocks noGrp="1"/>
          </p:cNvSpPr>
          <p:nvPr>
            <p:ph type="body" sz="quarter" idx="18" hasCustomPrompt="1"/>
          </p:nvPr>
        </p:nvSpPr>
        <p:spPr>
          <a:xfrm>
            <a:off x="5213236" y="2672580"/>
            <a:ext cx="1648488" cy="441325"/>
          </a:xfrm>
          <a:prstGeom prst="wedgeRectCallout">
            <a:avLst>
              <a:gd name="adj1" fmla="val 21021"/>
              <a:gd name="adj2" fmla="val -82536"/>
            </a:avLst>
          </a:prstGeom>
          <a:solidFill>
            <a:srgbClr val="359ECE"/>
          </a:solidFill>
        </p:spPr>
        <p:txBody>
          <a:bodyPr/>
          <a:lstStyle>
            <a:lvl1pPr marL="0" indent="0" algn="ctr">
              <a:buNone/>
              <a:defRPr sz="200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sv-SE" dirty="0"/>
              <a:t>[Text]</a:t>
            </a:r>
          </a:p>
        </p:txBody>
      </p:sp>
      <p:sp>
        <p:nvSpPr>
          <p:cNvPr id="39" name="Platshållare för text 38"/>
          <p:cNvSpPr>
            <a:spLocks noGrp="1"/>
          </p:cNvSpPr>
          <p:nvPr>
            <p:ph type="body" sz="quarter" idx="19" hasCustomPrompt="1"/>
          </p:nvPr>
        </p:nvSpPr>
        <p:spPr>
          <a:xfrm>
            <a:off x="8888426" y="2653584"/>
            <a:ext cx="1647825" cy="444933"/>
          </a:xfrm>
          <a:prstGeom prst="wedgeRectCallout">
            <a:avLst>
              <a:gd name="adj1" fmla="val 22047"/>
              <a:gd name="adj2" fmla="val -79960"/>
            </a:avLst>
          </a:prstGeom>
          <a:solidFill>
            <a:srgbClr val="0D234A"/>
          </a:solidFill>
        </p:spPr>
        <p:txBody>
          <a:bodyPr/>
          <a:lstStyle>
            <a:lvl1pPr marL="0" indent="0" algn="ctr">
              <a:buNone/>
              <a:defRPr sz="200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2000"/>
            </a:lvl2pPr>
            <a:lvl3pPr>
              <a:defRPr sz="2000"/>
            </a:lvl3pPr>
            <a:lvl4pPr>
              <a:defRPr sz="2000"/>
            </a:lvl4pPr>
            <a:lvl5pPr>
              <a:defRPr sz="2000"/>
            </a:lvl5pPr>
          </a:lstStyle>
          <a:p>
            <a:pPr lvl="0"/>
            <a:r>
              <a:rPr lang="sv-SE" dirty="0"/>
              <a:t>[Text]</a:t>
            </a:r>
          </a:p>
        </p:txBody>
      </p:sp>
      <p:pic>
        <p:nvPicPr>
          <p:cNvPr id="17" name="Bildobjekt 11">
            <a:extLst>
              <a:ext uri="{FF2B5EF4-FFF2-40B4-BE49-F238E27FC236}">
                <a16:creationId xmlns:a16="http://schemas.microsoft.com/office/drawing/2014/main" id="{D08122EA-AE2F-480E-B762-32FB3E8745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6210" y="6268414"/>
            <a:ext cx="864556" cy="350574"/>
          </a:xfrm>
          <a:prstGeom prst="rect">
            <a:avLst/>
          </a:prstGeom>
        </p:spPr>
      </p:pic>
    </p:spTree>
    <p:extLst>
      <p:ext uri="{BB962C8B-B14F-4D97-AF65-F5344CB8AC3E}">
        <p14:creationId xmlns:p14="http://schemas.microsoft.com/office/powerpoint/2010/main" val="24659799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F_Pictures_text_large">
    <p:spTree>
      <p:nvGrpSpPr>
        <p:cNvPr id="1" name=""/>
        <p:cNvGrpSpPr/>
        <p:nvPr/>
      </p:nvGrpSpPr>
      <p:grpSpPr>
        <a:xfrm>
          <a:off x="0" y="0"/>
          <a:ext cx="0" cy="0"/>
          <a:chOff x="0" y="0"/>
          <a:chExt cx="0" cy="0"/>
        </a:xfrm>
      </p:grpSpPr>
      <p:sp>
        <p:nvSpPr>
          <p:cNvPr id="24" name="Platshållare för bild 23"/>
          <p:cNvSpPr>
            <a:spLocks noGrp="1"/>
          </p:cNvSpPr>
          <p:nvPr>
            <p:ph type="pic" sz="quarter" idx="11"/>
          </p:nvPr>
        </p:nvSpPr>
        <p:spPr>
          <a:xfrm>
            <a:off x="667762" y="84109"/>
            <a:ext cx="3551698" cy="2783782"/>
          </a:xfrm>
          <a:prstGeom prst="rect">
            <a:avLst/>
          </a:prstGeom>
          <a:solidFill>
            <a:schemeClr val="bg1">
              <a:lumMod val="85000"/>
            </a:schemeClr>
          </a:solidFill>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r>
              <a:rPr lang="sv-SE"/>
              <a:t>Klicka på ikonen för att lägga till en bild</a:t>
            </a:r>
            <a:endParaRPr lang="sv-SE" dirty="0"/>
          </a:p>
        </p:txBody>
      </p:sp>
      <p:sp>
        <p:nvSpPr>
          <p:cNvPr id="25" name="Platshållare för bild 23"/>
          <p:cNvSpPr>
            <a:spLocks noGrp="1"/>
          </p:cNvSpPr>
          <p:nvPr>
            <p:ph type="pic" sz="quarter" idx="12"/>
          </p:nvPr>
        </p:nvSpPr>
        <p:spPr>
          <a:xfrm>
            <a:off x="4299368" y="84109"/>
            <a:ext cx="3557214" cy="2783782"/>
          </a:xfrm>
          <a:prstGeom prst="rect">
            <a:avLst/>
          </a:prstGeom>
          <a:solidFill>
            <a:schemeClr val="bg1">
              <a:lumMod val="85000"/>
            </a:schemeClr>
          </a:solidFill>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r>
              <a:rPr lang="sv-SE"/>
              <a:t>Klicka på ikonen för att lägga till en bild</a:t>
            </a:r>
            <a:endParaRPr lang="sv-SE" dirty="0"/>
          </a:p>
        </p:txBody>
      </p:sp>
      <p:sp>
        <p:nvSpPr>
          <p:cNvPr id="26" name="Platshållare för bild 23"/>
          <p:cNvSpPr>
            <a:spLocks noGrp="1"/>
          </p:cNvSpPr>
          <p:nvPr>
            <p:ph type="pic" sz="quarter" idx="13"/>
          </p:nvPr>
        </p:nvSpPr>
        <p:spPr>
          <a:xfrm>
            <a:off x="7936491" y="84109"/>
            <a:ext cx="3551698" cy="2783782"/>
          </a:xfrm>
          <a:prstGeom prst="rect">
            <a:avLst/>
          </a:prstGeom>
          <a:solidFill>
            <a:schemeClr val="bg1">
              <a:lumMod val="85000"/>
            </a:schemeClr>
          </a:solidFill>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r>
              <a:rPr lang="sv-SE"/>
              <a:t>Klicka på ikonen för att lägga till en bild</a:t>
            </a:r>
          </a:p>
        </p:txBody>
      </p:sp>
      <p:sp>
        <p:nvSpPr>
          <p:cNvPr id="30" name="Platshållare för text 19"/>
          <p:cNvSpPr>
            <a:spLocks noGrp="1"/>
          </p:cNvSpPr>
          <p:nvPr>
            <p:ph type="body" sz="quarter" idx="14" hasCustomPrompt="1"/>
          </p:nvPr>
        </p:nvSpPr>
        <p:spPr>
          <a:xfrm>
            <a:off x="1145139" y="3798431"/>
            <a:ext cx="2596938" cy="2083230"/>
          </a:xfrm>
          <a:prstGeom prst="rect">
            <a:avLst/>
          </a:prstGeom>
          <a:ln>
            <a:solidFill>
              <a:srgbClr val="105CAC"/>
            </a:solidFill>
          </a:ln>
        </p:spPr>
        <p:txBody>
          <a:bodyPr/>
          <a:lstStyle>
            <a:lvl1pPr>
              <a:defRPr sz="1600">
                <a:latin typeface="Roboto" panose="02000000000000000000" pitchFamily="2" charset="0"/>
                <a:ea typeface="Roboto" panose="02000000000000000000" pitchFamily="2" charset="0"/>
                <a:cs typeface="Roboto" panose="02000000000000000000" pitchFamily="2" charset="0"/>
              </a:defRPr>
            </a:lvl1pPr>
            <a:lvl2pPr>
              <a:defRPr sz="1600">
                <a:latin typeface="Roboto" panose="02000000000000000000" pitchFamily="2" charset="0"/>
                <a:ea typeface="Roboto" panose="02000000000000000000" pitchFamily="2" charset="0"/>
                <a:cs typeface="Roboto" panose="02000000000000000000" pitchFamily="2" charset="0"/>
              </a:defRPr>
            </a:lvl2pPr>
            <a:lvl3pPr>
              <a:defRPr sz="1600" baseline="0">
                <a:latin typeface="Roboto" panose="02000000000000000000" pitchFamily="2" charset="0"/>
                <a:ea typeface="Roboto" panose="02000000000000000000" pitchFamily="2" charset="0"/>
                <a:cs typeface="Roboto" panose="02000000000000000000" pitchFamily="2" charset="0"/>
              </a:defRPr>
            </a:lvl3pPr>
            <a:lvl4pPr marL="1371600" indent="0">
              <a:buNone/>
              <a:defRPr sz="1100"/>
            </a:lvl4pPr>
            <a:lvl5pPr>
              <a:defRPr sz="1100"/>
            </a:lvl5pPr>
          </a:lstStyle>
          <a:p>
            <a:pPr lvl="0"/>
            <a:r>
              <a:rPr lang="sv-SE" dirty="0"/>
              <a:t>[Text] Nivå ett</a:t>
            </a:r>
          </a:p>
          <a:p>
            <a:pPr lvl="1"/>
            <a:r>
              <a:rPr lang="sv-SE" dirty="0"/>
              <a:t>[Text] Nivå två</a:t>
            </a:r>
          </a:p>
          <a:p>
            <a:pPr lvl="2"/>
            <a:r>
              <a:rPr lang="sv-SE" dirty="0"/>
              <a:t>[Text] Nivå tre</a:t>
            </a:r>
          </a:p>
        </p:txBody>
      </p:sp>
      <p:sp>
        <p:nvSpPr>
          <p:cNvPr id="31" name="Platshållare för text 19"/>
          <p:cNvSpPr>
            <a:spLocks noGrp="1"/>
          </p:cNvSpPr>
          <p:nvPr>
            <p:ph type="body" sz="quarter" idx="15" hasCustomPrompt="1"/>
          </p:nvPr>
        </p:nvSpPr>
        <p:spPr>
          <a:xfrm>
            <a:off x="4739009" y="3798431"/>
            <a:ext cx="2596938" cy="2083230"/>
          </a:xfrm>
          <a:prstGeom prst="rect">
            <a:avLst/>
          </a:prstGeom>
          <a:ln>
            <a:solidFill>
              <a:srgbClr val="359ECE"/>
            </a:solidFill>
          </a:ln>
        </p:spPr>
        <p:txBody>
          <a:bodyPr/>
          <a:lstStyle>
            <a:lvl1pPr>
              <a:defRPr sz="1600">
                <a:latin typeface="Roboto" panose="02000000000000000000" pitchFamily="2" charset="0"/>
                <a:ea typeface="Roboto" panose="02000000000000000000" pitchFamily="2" charset="0"/>
                <a:cs typeface="Roboto" panose="02000000000000000000" pitchFamily="2" charset="0"/>
              </a:defRPr>
            </a:lvl1pPr>
            <a:lvl2pPr>
              <a:defRPr sz="1600">
                <a:latin typeface="Roboto" panose="02000000000000000000" pitchFamily="2" charset="0"/>
                <a:ea typeface="Roboto" panose="02000000000000000000" pitchFamily="2" charset="0"/>
                <a:cs typeface="Roboto" panose="02000000000000000000" pitchFamily="2" charset="0"/>
              </a:defRPr>
            </a:lvl2pPr>
            <a:lvl3pPr>
              <a:defRPr sz="1600" baseline="0">
                <a:latin typeface="Roboto" panose="02000000000000000000" pitchFamily="2" charset="0"/>
                <a:ea typeface="Roboto" panose="02000000000000000000" pitchFamily="2" charset="0"/>
                <a:cs typeface="Roboto" panose="02000000000000000000" pitchFamily="2" charset="0"/>
              </a:defRPr>
            </a:lvl3pPr>
            <a:lvl4pPr marL="1371600" indent="0">
              <a:buNone/>
              <a:defRPr sz="1100"/>
            </a:lvl4pPr>
            <a:lvl5pPr>
              <a:defRPr sz="1100"/>
            </a:lvl5pPr>
          </a:lstStyle>
          <a:p>
            <a:pPr lvl="0"/>
            <a:r>
              <a:rPr lang="sv-SE" dirty="0"/>
              <a:t>[Text] Nivå ett</a:t>
            </a:r>
          </a:p>
          <a:p>
            <a:pPr lvl="1"/>
            <a:r>
              <a:rPr lang="sv-SE" dirty="0"/>
              <a:t>[Text] Nivå två</a:t>
            </a:r>
          </a:p>
          <a:p>
            <a:pPr lvl="2"/>
            <a:r>
              <a:rPr lang="sv-SE" dirty="0"/>
              <a:t>[Text] Nivå tre</a:t>
            </a:r>
          </a:p>
        </p:txBody>
      </p:sp>
      <p:sp>
        <p:nvSpPr>
          <p:cNvPr id="32" name="Platshållare för text 19"/>
          <p:cNvSpPr>
            <a:spLocks noGrp="1"/>
          </p:cNvSpPr>
          <p:nvPr>
            <p:ph type="body" sz="quarter" idx="16" hasCustomPrompt="1"/>
          </p:nvPr>
        </p:nvSpPr>
        <p:spPr>
          <a:xfrm>
            <a:off x="8413868" y="3798431"/>
            <a:ext cx="2596938" cy="2083230"/>
          </a:xfrm>
          <a:prstGeom prst="rect">
            <a:avLst/>
          </a:prstGeom>
          <a:ln>
            <a:solidFill>
              <a:srgbClr val="0D234A"/>
            </a:solidFill>
          </a:ln>
        </p:spPr>
        <p:txBody>
          <a:bodyPr/>
          <a:lstStyle>
            <a:lvl1pPr>
              <a:defRPr sz="1600">
                <a:latin typeface="Roboto" panose="02000000000000000000" pitchFamily="2" charset="0"/>
                <a:ea typeface="Roboto" panose="02000000000000000000" pitchFamily="2" charset="0"/>
                <a:cs typeface="Roboto" panose="02000000000000000000" pitchFamily="2" charset="0"/>
              </a:defRPr>
            </a:lvl1pPr>
            <a:lvl2pPr>
              <a:defRPr sz="1600">
                <a:latin typeface="Roboto" panose="02000000000000000000" pitchFamily="2" charset="0"/>
                <a:ea typeface="Roboto" panose="02000000000000000000" pitchFamily="2" charset="0"/>
                <a:cs typeface="Roboto" panose="02000000000000000000" pitchFamily="2" charset="0"/>
              </a:defRPr>
            </a:lvl2pPr>
            <a:lvl3pPr>
              <a:defRPr sz="1600" baseline="0">
                <a:latin typeface="Roboto" panose="02000000000000000000" pitchFamily="2" charset="0"/>
                <a:ea typeface="Roboto" panose="02000000000000000000" pitchFamily="2" charset="0"/>
                <a:cs typeface="Roboto" panose="02000000000000000000" pitchFamily="2" charset="0"/>
              </a:defRPr>
            </a:lvl3pPr>
            <a:lvl4pPr marL="1371600" indent="0">
              <a:buNone/>
              <a:defRPr sz="1100"/>
            </a:lvl4pPr>
            <a:lvl5pPr>
              <a:defRPr sz="1100"/>
            </a:lvl5pPr>
          </a:lstStyle>
          <a:p>
            <a:pPr lvl="0"/>
            <a:r>
              <a:rPr lang="sv-SE" dirty="0"/>
              <a:t>[Text] Nivå ett</a:t>
            </a:r>
          </a:p>
          <a:p>
            <a:pPr lvl="1"/>
            <a:r>
              <a:rPr lang="sv-SE" dirty="0"/>
              <a:t>[Text] Nivå två</a:t>
            </a:r>
          </a:p>
          <a:p>
            <a:pPr lvl="2"/>
            <a:r>
              <a:rPr lang="sv-SE" dirty="0"/>
              <a:t>[Text] Nivå tre</a:t>
            </a:r>
          </a:p>
        </p:txBody>
      </p:sp>
      <p:sp>
        <p:nvSpPr>
          <p:cNvPr id="35" name="Platshållare för text 34"/>
          <p:cNvSpPr>
            <a:spLocks noGrp="1"/>
          </p:cNvSpPr>
          <p:nvPr>
            <p:ph type="body" sz="quarter" idx="17" hasCustomPrompt="1"/>
          </p:nvPr>
        </p:nvSpPr>
        <p:spPr>
          <a:xfrm>
            <a:off x="1594933" y="3021357"/>
            <a:ext cx="1648488" cy="442241"/>
          </a:xfrm>
          <a:prstGeom prst="wedgeRectCallout">
            <a:avLst>
              <a:gd name="adj1" fmla="val 20517"/>
              <a:gd name="adj2" fmla="val -82236"/>
            </a:avLst>
          </a:prstGeom>
          <a:solidFill>
            <a:srgbClr val="105CAC"/>
          </a:solidFill>
        </p:spPr>
        <p:txBody>
          <a:bodyPr/>
          <a:lstStyle>
            <a:lvl1pPr marL="0" indent="0" algn="ctr">
              <a:buNone/>
              <a:defRPr sz="200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sv-SE" dirty="0"/>
              <a:t>[Text]</a:t>
            </a:r>
          </a:p>
        </p:txBody>
      </p:sp>
      <p:sp>
        <p:nvSpPr>
          <p:cNvPr id="37" name="Platshållare för text 36"/>
          <p:cNvSpPr>
            <a:spLocks noGrp="1"/>
          </p:cNvSpPr>
          <p:nvPr>
            <p:ph type="body" sz="quarter" idx="18" hasCustomPrompt="1"/>
          </p:nvPr>
        </p:nvSpPr>
        <p:spPr>
          <a:xfrm>
            <a:off x="5312988" y="3027218"/>
            <a:ext cx="1648488" cy="441325"/>
          </a:xfrm>
          <a:prstGeom prst="wedgeRectCallout">
            <a:avLst>
              <a:gd name="adj1" fmla="val 21021"/>
              <a:gd name="adj2" fmla="val -82536"/>
            </a:avLst>
          </a:prstGeom>
          <a:solidFill>
            <a:srgbClr val="359ECE"/>
          </a:solidFill>
        </p:spPr>
        <p:txBody>
          <a:bodyPr/>
          <a:lstStyle>
            <a:lvl1pPr marL="0" indent="0" algn="ctr">
              <a:buNone/>
              <a:defRPr sz="200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sv-SE" dirty="0"/>
              <a:t>[Text]</a:t>
            </a:r>
          </a:p>
        </p:txBody>
      </p:sp>
      <p:sp>
        <p:nvSpPr>
          <p:cNvPr id="39" name="Platshållare för text 38"/>
          <p:cNvSpPr>
            <a:spLocks noGrp="1"/>
          </p:cNvSpPr>
          <p:nvPr>
            <p:ph type="body" sz="quarter" idx="19" hasCustomPrompt="1"/>
          </p:nvPr>
        </p:nvSpPr>
        <p:spPr>
          <a:xfrm>
            <a:off x="8888425" y="3025413"/>
            <a:ext cx="1647825" cy="444933"/>
          </a:xfrm>
          <a:prstGeom prst="wedgeRectCallout">
            <a:avLst>
              <a:gd name="adj1" fmla="val 22047"/>
              <a:gd name="adj2" fmla="val -79960"/>
            </a:avLst>
          </a:prstGeom>
          <a:solidFill>
            <a:srgbClr val="0D234A"/>
          </a:solidFill>
        </p:spPr>
        <p:txBody>
          <a:bodyPr/>
          <a:lstStyle>
            <a:lvl1pPr marL="0" indent="0" algn="ctr">
              <a:buNone/>
              <a:defRPr sz="200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2000"/>
            </a:lvl2pPr>
            <a:lvl3pPr>
              <a:defRPr sz="2000"/>
            </a:lvl3pPr>
            <a:lvl4pPr>
              <a:defRPr sz="2000"/>
            </a:lvl4pPr>
            <a:lvl5pPr>
              <a:defRPr sz="2000"/>
            </a:lvl5pPr>
          </a:lstStyle>
          <a:p>
            <a:pPr lvl="0"/>
            <a:r>
              <a:rPr lang="sv-SE" dirty="0"/>
              <a:t>[Text]</a:t>
            </a:r>
          </a:p>
        </p:txBody>
      </p:sp>
      <p:pic>
        <p:nvPicPr>
          <p:cNvPr id="17" name="Bildobjekt 11">
            <a:extLst>
              <a:ext uri="{FF2B5EF4-FFF2-40B4-BE49-F238E27FC236}">
                <a16:creationId xmlns:a16="http://schemas.microsoft.com/office/drawing/2014/main" id="{0AC539E8-A399-4B54-8244-BD7AB5C319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6210" y="6268414"/>
            <a:ext cx="864556" cy="350574"/>
          </a:xfrm>
          <a:prstGeom prst="rect">
            <a:avLst/>
          </a:prstGeom>
        </p:spPr>
      </p:pic>
    </p:spTree>
    <p:extLst>
      <p:ext uri="{BB962C8B-B14F-4D97-AF65-F5344CB8AC3E}">
        <p14:creationId xmlns:p14="http://schemas.microsoft.com/office/powerpoint/2010/main" val="36467529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ACF_Layout1">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532" y="0"/>
            <a:ext cx="10673486" cy="5997534"/>
          </a:xfrm>
          <a:prstGeom prst="flowChartDocument">
            <a:avLst/>
          </a:prstGeom>
        </p:spPr>
      </p:pic>
      <p:sp>
        <p:nvSpPr>
          <p:cNvPr id="5" name="Platshållare för text 4"/>
          <p:cNvSpPr>
            <a:spLocks noGrp="1"/>
          </p:cNvSpPr>
          <p:nvPr>
            <p:ph type="body" sz="quarter" idx="11" hasCustomPrompt="1"/>
          </p:nvPr>
        </p:nvSpPr>
        <p:spPr>
          <a:xfrm>
            <a:off x="6890160" y="5420766"/>
            <a:ext cx="4477757" cy="847725"/>
          </a:xfrm>
          <a:prstGeom prst="rect">
            <a:avLst/>
          </a:prstGeom>
        </p:spPr>
        <p:txBody>
          <a:bodyPr/>
          <a:lstStyle>
            <a:lvl1pPr marL="0" indent="0">
              <a:buNone/>
              <a:defRPr baseline="0">
                <a:latin typeface="Roboto" panose="02000000000000000000" pitchFamily="2" charset="0"/>
                <a:ea typeface="Roboto" panose="02000000000000000000" pitchFamily="2" charset="0"/>
                <a:cs typeface="Roboto" panose="02000000000000000000" pitchFamily="2" charset="0"/>
              </a:defRPr>
            </a:lvl1pPr>
          </a:lstStyle>
          <a:p>
            <a:pPr lvl="0"/>
            <a:r>
              <a:rPr lang="sv-SE" dirty="0"/>
              <a:t>[Text- Rubrik]</a:t>
            </a:r>
          </a:p>
        </p:txBody>
      </p:sp>
      <p:pic>
        <p:nvPicPr>
          <p:cNvPr id="10" name="Bildobjekt 11">
            <a:extLst>
              <a:ext uri="{FF2B5EF4-FFF2-40B4-BE49-F238E27FC236}">
                <a16:creationId xmlns:a16="http://schemas.microsoft.com/office/drawing/2014/main" id="{76D09266-441D-4BCB-BD19-FCFE7E42D2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6210" y="6268414"/>
            <a:ext cx="864556" cy="350574"/>
          </a:xfrm>
          <a:prstGeom prst="rect">
            <a:avLst/>
          </a:prstGeom>
        </p:spPr>
      </p:pic>
    </p:spTree>
    <p:extLst>
      <p:ext uri="{BB962C8B-B14F-4D97-AF65-F5344CB8AC3E}">
        <p14:creationId xmlns:p14="http://schemas.microsoft.com/office/powerpoint/2010/main" val="29586400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ACF_Layout1">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327E8861-BDBC-44B3-94C4-3F82CF2514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6839" y="0"/>
            <a:ext cx="10674000" cy="6034367"/>
          </a:xfrm>
          <a:prstGeom prst="flowChartDocument">
            <a:avLst/>
          </a:prstGeom>
        </p:spPr>
      </p:pic>
      <p:sp>
        <p:nvSpPr>
          <p:cNvPr id="14" name="Platshållare för text 4">
            <a:extLst>
              <a:ext uri="{FF2B5EF4-FFF2-40B4-BE49-F238E27FC236}">
                <a16:creationId xmlns:a16="http://schemas.microsoft.com/office/drawing/2014/main" id="{F0D0D754-F8FA-4364-9BCF-A60312E4ED41}"/>
              </a:ext>
            </a:extLst>
          </p:cNvPr>
          <p:cNvSpPr>
            <a:spLocks noGrp="1"/>
          </p:cNvSpPr>
          <p:nvPr>
            <p:ph type="body" sz="quarter" idx="11" hasCustomPrompt="1"/>
          </p:nvPr>
        </p:nvSpPr>
        <p:spPr>
          <a:xfrm>
            <a:off x="6890160" y="5420766"/>
            <a:ext cx="4477757" cy="847725"/>
          </a:xfrm>
          <a:prstGeom prst="rect">
            <a:avLst/>
          </a:prstGeom>
        </p:spPr>
        <p:txBody>
          <a:bodyPr/>
          <a:lstStyle>
            <a:lvl1pPr marL="0" indent="0">
              <a:buNone/>
              <a:defRPr baseline="0">
                <a:latin typeface="Roboto" panose="02000000000000000000" pitchFamily="2" charset="0"/>
                <a:ea typeface="Roboto" panose="02000000000000000000" pitchFamily="2" charset="0"/>
                <a:cs typeface="Roboto" panose="02000000000000000000" pitchFamily="2" charset="0"/>
              </a:defRPr>
            </a:lvl1pPr>
          </a:lstStyle>
          <a:p>
            <a:pPr lvl="0"/>
            <a:r>
              <a:rPr lang="sv-SE" dirty="0"/>
              <a:t>[Text- Rubrik]</a:t>
            </a:r>
          </a:p>
        </p:txBody>
      </p:sp>
      <p:pic>
        <p:nvPicPr>
          <p:cNvPr id="10" name="Bildobjekt 11">
            <a:extLst>
              <a:ext uri="{FF2B5EF4-FFF2-40B4-BE49-F238E27FC236}">
                <a16:creationId xmlns:a16="http://schemas.microsoft.com/office/drawing/2014/main" id="{BC90D70E-02E1-4182-AEAD-B7B289CD71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6210" y="6268414"/>
            <a:ext cx="864556" cy="350574"/>
          </a:xfrm>
          <a:prstGeom prst="rect">
            <a:avLst/>
          </a:prstGeom>
        </p:spPr>
      </p:pic>
    </p:spTree>
    <p:extLst>
      <p:ext uri="{BB962C8B-B14F-4D97-AF65-F5344CB8AC3E}">
        <p14:creationId xmlns:p14="http://schemas.microsoft.com/office/powerpoint/2010/main" val="264354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19E93-232C-43E7-99DA-40B51A9706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40F2399C-28DA-48A6-B0DE-CCA7C79DF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6BC58F52-6BB2-4E0C-AB1D-2A1DB87F2CBE}"/>
              </a:ext>
            </a:extLst>
          </p:cNvPr>
          <p:cNvSpPr>
            <a:spLocks noGrp="1"/>
          </p:cNvSpPr>
          <p:nvPr>
            <p:ph type="dt" sz="half" idx="10"/>
          </p:nvPr>
        </p:nvSpPr>
        <p:spPr/>
        <p:txBody>
          <a:bodyPr/>
          <a:lstStyle/>
          <a:p>
            <a:fld id="{A09E0AAA-B153-46E6-99EB-B9CF6EB2D3E7}" type="datetimeFigureOut">
              <a:rPr lang="sv-SE" smtClean="0"/>
              <a:t>2022-09-14</a:t>
            </a:fld>
            <a:endParaRPr lang="sv-SE"/>
          </a:p>
        </p:txBody>
      </p:sp>
      <p:sp>
        <p:nvSpPr>
          <p:cNvPr id="5" name="Footer Placeholder 4">
            <a:extLst>
              <a:ext uri="{FF2B5EF4-FFF2-40B4-BE49-F238E27FC236}">
                <a16:creationId xmlns:a16="http://schemas.microsoft.com/office/drawing/2014/main" id="{2BFA4C7C-74BB-4866-B273-00AB3EC22062}"/>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889AD1F0-9533-4E4C-A98C-6BBF456CB29E}"/>
              </a:ext>
            </a:extLst>
          </p:cNvPr>
          <p:cNvSpPr>
            <a:spLocks noGrp="1"/>
          </p:cNvSpPr>
          <p:nvPr>
            <p:ph type="sldNum" sz="quarter" idx="12"/>
          </p:nvPr>
        </p:nvSpPr>
        <p:spPr/>
        <p:txBody>
          <a:bodyPr/>
          <a:lstStyle/>
          <a:p>
            <a:fld id="{2A174409-C227-443C-961C-812D97367797}" type="slidenum">
              <a:rPr lang="sv-SE" smtClean="0"/>
              <a:t>‹#›</a:t>
            </a:fld>
            <a:endParaRPr lang="sv-SE"/>
          </a:p>
        </p:txBody>
      </p:sp>
    </p:spTree>
    <p:extLst>
      <p:ext uri="{BB962C8B-B14F-4D97-AF65-F5344CB8AC3E}">
        <p14:creationId xmlns:p14="http://schemas.microsoft.com/office/powerpoint/2010/main" val="298415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ACF_Layout1">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72117804-4316-4900-92EA-F91E20D3F8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0419" y="0"/>
            <a:ext cx="10674000" cy="6081803"/>
          </a:xfrm>
          <a:prstGeom prst="flowChartDocument">
            <a:avLst/>
          </a:prstGeom>
        </p:spPr>
      </p:pic>
      <p:sp>
        <p:nvSpPr>
          <p:cNvPr id="14" name="Platshållare för text 4">
            <a:extLst>
              <a:ext uri="{FF2B5EF4-FFF2-40B4-BE49-F238E27FC236}">
                <a16:creationId xmlns:a16="http://schemas.microsoft.com/office/drawing/2014/main" id="{056C96F1-1069-4D0F-9CB9-3E4A1959502A}"/>
              </a:ext>
            </a:extLst>
          </p:cNvPr>
          <p:cNvSpPr>
            <a:spLocks noGrp="1"/>
          </p:cNvSpPr>
          <p:nvPr>
            <p:ph type="body" sz="quarter" idx="11" hasCustomPrompt="1"/>
          </p:nvPr>
        </p:nvSpPr>
        <p:spPr>
          <a:xfrm>
            <a:off x="6890160" y="5420766"/>
            <a:ext cx="4477757" cy="847725"/>
          </a:xfrm>
          <a:prstGeom prst="rect">
            <a:avLst/>
          </a:prstGeom>
        </p:spPr>
        <p:txBody>
          <a:bodyPr/>
          <a:lstStyle>
            <a:lvl1pPr marL="0" indent="0">
              <a:buNone/>
              <a:defRPr baseline="0">
                <a:latin typeface="Roboto" panose="02000000000000000000" pitchFamily="2" charset="0"/>
                <a:ea typeface="Roboto" panose="02000000000000000000" pitchFamily="2" charset="0"/>
                <a:cs typeface="Roboto" panose="02000000000000000000" pitchFamily="2" charset="0"/>
              </a:defRPr>
            </a:lvl1pPr>
          </a:lstStyle>
          <a:p>
            <a:pPr lvl="0"/>
            <a:r>
              <a:rPr lang="sv-SE" dirty="0"/>
              <a:t>[Text- Rubrik]</a:t>
            </a:r>
          </a:p>
        </p:txBody>
      </p:sp>
      <p:pic>
        <p:nvPicPr>
          <p:cNvPr id="10" name="Bildobjekt 11">
            <a:extLst>
              <a:ext uri="{FF2B5EF4-FFF2-40B4-BE49-F238E27FC236}">
                <a16:creationId xmlns:a16="http://schemas.microsoft.com/office/drawing/2014/main" id="{D865DFDD-A993-414C-850A-143D15B4C7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6210" y="6268414"/>
            <a:ext cx="864556" cy="350574"/>
          </a:xfrm>
          <a:prstGeom prst="rect">
            <a:avLst/>
          </a:prstGeom>
        </p:spPr>
      </p:pic>
    </p:spTree>
    <p:extLst>
      <p:ext uri="{BB962C8B-B14F-4D97-AF65-F5344CB8AC3E}">
        <p14:creationId xmlns:p14="http://schemas.microsoft.com/office/powerpoint/2010/main" val="28067811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CF_Content__layout">
    <p:spTree>
      <p:nvGrpSpPr>
        <p:cNvPr id="1" name=""/>
        <p:cNvGrpSpPr/>
        <p:nvPr/>
      </p:nvGrpSpPr>
      <p:grpSpPr>
        <a:xfrm>
          <a:off x="0" y="0"/>
          <a:ext cx="0" cy="0"/>
          <a:chOff x="0" y="0"/>
          <a:chExt cx="0" cy="0"/>
        </a:xfrm>
      </p:grpSpPr>
      <p:sp>
        <p:nvSpPr>
          <p:cNvPr id="11" name="Platshållare för innehåll 10"/>
          <p:cNvSpPr>
            <a:spLocks noGrp="1"/>
          </p:cNvSpPr>
          <p:nvPr>
            <p:ph sz="quarter" idx="11"/>
          </p:nvPr>
        </p:nvSpPr>
        <p:spPr>
          <a:xfrm>
            <a:off x="1228728" y="3894767"/>
            <a:ext cx="4363434" cy="2126908"/>
          </a:xfrm>
          <a:prstGeom prst="rect">
            <a:avLst/>
          </a:prstGeom>
        </p:spPr>
        <p:txBody>
          <a:bodyPr/>
          <a:lstStyle>
            <a:lvl1pPr marL="0" indent="0">
              <a:buNone/>
              <a:defRPr sz="2000">
                <a:latin typeface="Roboto" panose="02000000000000000000" pitchFamily="2" charset="0"/>
                <a:ea typeface="Roboto" panose="02000000000000000000" pitchFamily="2" charset="0"/>
                <a:cs typeface="Roboto" panose="02000000000000000000" pitchFamily="2" charset="0"/>
              </a:defRPr>
            </a:lvl1pPr>
            <a:lvl2pPr>
              <a:defRPr sz="2000">
                <a:latin typeface="Roboto" panose="02000000000000000000" pitchFamily="2" charset="0"/>
                <a:ea typeface="Roboto" panose="02000000000000000000" pitchFamily="2" charset="0"/>
                <a:cs typeface="Roboto" panose="02000000000000000000" pitchFamily="2" charset="0"/>
              </a:defRPr>
            </a:lvl2pPr>
            <a:lvl3pPr>
              <a:defRPr sz="2000">
                <a:latin typeface="Roboto" panose="02000000000000000000" pitchFamily="2" charset="0"/>
                <a:ea typeface="Roboto" panose="02000000000000000000" pitchFamily="2" charset="0"/>
                <a:cs typeface="Roboto" panose="02000000000000000000" pitchFamily="2" charset="0"/>
              </a:defRPr>
            </a:lvl3pPr>
            <a:lvl4pPr>
              <a:defRPr sz="2000">
                <a:latin typeface="Roboto" panose="02000000000000000000" pitchFamily="2" charset="0"/>
                <a:ea typeface="Roboto" panose="02000000000000000000" pitchFamily="2" charset="0"/>
                <a:cs typeface="Roboto" panose="02000000000000000000" pitchFamily="2" charset="0"/>
              </a:defRPr>
            </a:lvl4pPr>
            <a:lvl5pPr>
              <a:defRPr sz="2000">
                <a:latin typeface="Roboto" panose="02000000000000000000" pitchFamily="2" charset="0"/>
                <a:ea typeface="Roboto" panose="02000000000000000000" pitchFamily="2" charset="0"/>
                <a:cs typeface="Roboto" panose="02000000000000000000" pitchFamily="2" charset="0"/>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16" name="Platshållare för innehåll 10"/>
          <p:cNvSpPr>
            <a:spLocks noGrp="1"/>
          </p:cNvSpPr>
          <p:nvPr>
            <p:ph sz="quarter" idx="12"/>
          </p:nvPr>
        </p:nvSpPr>
        <p:spPr>
          <a:xfrm>
            <a:off x="6634770" y="3905903"/>
            <a:ext cx="4363434" cy="2126908"/>
          </a:xfrm>
          <a:prstGeom prst="rect">
            <a:avLst/>
          </a:prstGeom>
        </p:spPr>
        <p:txBody>
          <a:bodyPr/>
          <a:lstStyle>
            <a:lvl1pPr marL="0" indent="0">
              <a:buNone/>
              <a:defRPr sz="2000">
                <a:latin typeface="Roboto" panose="02000000000000000000" pitchFamily="2" charset="0"/>
                <a:ea typeface="Roboto" panose="02000000000000000000" pitchFamily="2" charset="0"/>
                <a:cs typeface="Roboto" panose="02000000000000000000" pitchFamily="2" charset="0"/>
              </a:defRPr>
            </a:lvl1pPr>
            <a:lvl2pPr>
              <a:defRPr sz="2000">
                <a:latin typeface="Roboto" panose="02000000000000000000" pitchFamily="2" charset="0"/>
                <a:ea typeface="Roboto" panose="02000000000000000000" pitchFamily="2" charset="0"/>
                <a:cs typeface="Roboto" panose="02000000000000000000" pitchFamily="2" charset="0"/>
              </a:defRPr>
            </a:lvl2pPr>
            <a:lvl3pPr>
              <a:defRPr sz="2000">
                <a:latin typeface="Roboto" panose="02000000000000000000" pitchFamily="2" charset="0"/>
                <a:ea typeface="Roboto" panose="02000000000000000000" pitchFamily="2" charset="0"/>
                <a:cs typeface="Roboto" panose="02000000000000000000" pitchFamily="2" charset="0"/>
              </a:defRPr>
            </a:lvl3pPr>
            <a:lvl4pPr>
              <a:defRPr sz="2000">
                <a:latin typeface="Roboto" panose="02000000000000000000" pitchFamily="2" charset="0"/>
                <a:ea typeface="Roboto" panose="02000000000000000000" pitchFamily="2" charset="0"/>
                <a:cs typeface="Roboto" panose="02000000000000000000" pitchFamily="2" charset="0"/>
              </a:defRPr>
            </a:lvl4pPr>
            <a:lvl5pPr>
              <a:defRPr sz="2000">
                <a:latin typeface="Roboto" panose="02000000000000000000" pitchFamily="2" charset="0"/>
                <a:ea typeface="Roboto" panose="02000000000000000000" pitchFamily="2" charset="0"/>
                <a:cs typeface="Roboto" panose="02000000000000000000" pitchFamily="2" charset="0"/>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17" name="Platshållare för innehåll 10"/>
          <p:cNvSpPr>
            <a:spLocks noGrp="1"/>
          </p:cNvSpPr>
          <p:nvPr>
            <p:ph sz="quarter" idx="13"/>
          </p:nvPr>
        </p:nvSpPr>
        <p:spPr>
          <a:xfrm>
            <a:off x="1228728" y="1576438"/>
            <a:ext cx="4363434" cy="2126908"/>
          </a:xfrm>
          <a:prstGeom prst="rect">
            <a:avLst/>
          </a:prstGeom>
        </p:spPr>
        <p:txBody>
          <a:bodyPr/>
          <a:lstStyle>
            <a:lvl1pPr marL="0" indent="0">
              <a:buNone/>
              <a:defRPr sz="2000">
                <a:latin typeface="Roboto" panose="02000000000000000000" pitchFamily="2" charset="0"/>
                <a:ea typeface="Roboto" panose="02000000000000000000" pitchFamily="2" charset="0"/>
                <a:cs typeface="Roboto" panose="02000000000000000000" pitchFamily="2" charset="0"/>
              </a:defRPr>
            </a:lvl1pPr>
            <a:lvl2pPr>
              <a:defRPr sz="2000">
                <a:latin typeface="Roboto" panose="02000000000000000000" pitchFamily="2" charset="0"/>
                <a:ea typeface="Roboto" panose="02000000000000000000" pitchFamily="2" charset="0"/>
                <a:cs typeface="Roboto" panose="02000000000000000000" pitchFamily="2" charset="0"/>
              </a:defRPr>
            </a:lvl2pPr>
            <a:lvl3pPr>
              <a:defRPr sz="2000">
                <a:latin typeface="Roboto" panose="02000000000000000000" pitchFamily="2" charset="0"/>
                <a:ea typeface="Roboto" panose="02000000000000000000" pitchFamily="2" charset="0"/>
                <a:cs typeface="Roboto" panose="02000000000000000000" pitchFamily="2" charset="0"/>
              </a:defRPr>
            </a:lvl3pPr>
            <a:lvl4pPr>
              <a:defRPr sz="2000">
                <a:latin typeface="Roboto" panose="02000000000000000000" pitchFamily="2" charset="0"/>
                <a:ea typeface="Roboto" panose="02000000000000000000" pitchFamily="2" charset="0"/>
                <a:cs typeface="Roboto" panose="02000000000000000000" pitchFamily="2" charset="0"/>
              </a:defRPr>
            </a:lvl4pPr>
            <a:lvl5pPr>
              <a:defRPr sz="2000">
                <a:latin typeface="Roboto" panose="02000000000000000000" pitchFamily="2" charset="0"/>
                <a:ea typeface="Roboto" panose="02000000000000000000" pitchFamily="2" charset="0"/>
                <a:cs typeface="Roboto" panose="02000000000000000000" pitchFamily="2" charset="0"/>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18" name="Platshållare för innehåll 10"/>
          <p:cNvSpPr>
            <a:spLocks noGrp="1"/>
          </p:cNvSpPr>
          <p:nvPr>
            <p:ph sz="quarter" idx="14"/>
          </p:nvPr>
        </p:nvSpPr>
        <p:spPr>
          <a:xfrm>
            <a:off x="6634771" y="1576437"/>
            <a:ext cx="4363434" cy="2126908"/>
          </a:xfrm>
          <a:prstGeom prst="rect">
            <a:avLst/>
          </a:prstGeom>
        </p:spPr>
        <p:txBody>
          <a:bodyPr/>
          <a:lstStyle>
            <a:lvl1pPr marL="0" indent="0">
              <a:buNone/>
              <a:defRPr sz="2000">
                <a:latin typeface="Roboto" panose="02000000000000000000" pitchFamily="2" charset="0"/>
                <a:ea typeface="Roboto" panose="02000000000000000000" pitchFamily="2" charset="0"/>
                <a:cs typeface="Roboto" panose="02000000000000000000" pitchFamily="2" charset="0"/>
              </a:defRPr>
            </a:lvl1pPr>
            <a:lvl2pPr>
              <a:defRPr sz="2000">
                <a:latin typeface="Roboto" panose="02000000000000000000" pitchFamily="2" charset="0"/>
                <a:ea typeface="Roboto" panose="02000000000000000000" pitchFamily="2" charset="0"/>
                <a:cs typeface="Roboto" panose="02000000000000000000" pitchFamily="2" charset="0"/>
              </a:defRPr>
            </a:lvl2pPr>
            <a:lvl3pPr>
              <a:defRPr sz="2000">
                <a:latin typeface="Roboto" panose="02000000000000000000" pitchFamily="2" charset="0"/>
                <a:ea typeface="Roboto" panose="02000000000000000000" pitchFamily="2" charset="0"/>
                <a:cs typeface="Roboto" panose="02000000000000000000" pitchFamily="2" charset="0"/>
              </a:defRPr>
            </a:lvl3pPr>
            <a:lvl4pPr>
              <a:defRPr sz="2000">
                <a:latin typeface="Roboto" panose="02000000000000000000" pitchFamily="2" charset="0"/>
                <a:ea typeface="Roboto" panose="02000000000000000000" pitchFamily="2" charset="0"/>
                <a:cs typeface="Roboto" panose="02000000000000000000" pitchFamily="2" charset="0"/>
              </a:defRPr>
            </a:lvl4pPr>
            <a:lvl5pPr>
              <a:defRPr sz="2000">
                <a:latin typeface="Roboto" panose="02000000000000000000" pitchFamily="2" charset="0"/>
                <a:ea typeface="Roboto" panose="02000000000000000000" pitchFamily="2" charset="0"/>
                <a:cs typeface="Roboto" panose="02000000000000000000" pitchFamily="2" charset="0"/>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Rubrik 3">
            <a:extLst>
              <a:ext uri="{FF2B5EF4-FFF2-40B4-BE49-F238E27FC236}">
                <a16:creationId xmlns:a16="http://schemas.microsoft.com/office/drawing/2014/main" id="{C73B2293-0414-4987-9EC0-DE127EC61760}"/>
              </a:ext>
            </a:extLst>
          </p:cNvPr>
          <p:cNvSpPr>
            <a:spLocks noGrp="1"/>
          </p:cNvSpPr>
          <p:nvPr>
            <p:ph type="title"/>
          </p:nvPr>
        </p:nvSpPr>
        <p:spPr>
          <a:xfrm>
            <a:off x="934263" y="451891"/>
            <a:ext cx="5329844" cy="532650"/>
          </a:xfrm>
          <a:prstGeom prst="rect">
            <a:avLst/>
          </a:prstGeom>
        </p:spPr>
        <p:txBody>
          <a:bodyPr/>
          <a:lstStyle>
            <a:lvl1pPr>
              <a:defRPr sz="2800" b="1">
                <a:latin typeface="Roboto" panose="02000000000000000000" pitchFamily="2" charset="0"/>
                <a:ea typeface="Roboto" panose="02000000000000000000" pitchFamily="2" charset="0"/>
                <a:cs typeface="Roboto" panose="02000000000000000000" pitchFamily="2" charset="0"/>
              </a:defRPr>
            </a:lvl1pPr>
          </a:lstStyle>
          <a:p>
            <a:r>
              <a:rPr lang="sv-SE"/>
              <a:t>Klicka här för att ändra format</a:t>
            </a:r>
            <a:endParaRPr lang="en-US" dirty="0"/>
          </a:p>
        </p:txBody>
      </p:sp>
      <p:pic>
        <p:nvPicPr>
          <p:cNvPr id="13" name="Bildobjekt 11">
            <a:extLst>
              <a:ext uri="{FF2B5EF4-FFF2-40B4-BE49-F238E27FC236}">
                <a16:creationId xmlns:a16="http://schemas.microsoft.com/office/drawing/2014/main" id="{ED1BA025-589C-4E92-BB32-79A97076AB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6210" y="6268414"/>
            <a:ext cx="864556" cy="350574"/>
          </a:xfrm>
          <a:prstGeom prst="rect">
            <a:avLst/>
          </a:prstGeom>
        </p:spPr>
      </p:pic>
    </p:spTree>
    <p:extLst>
      <p:ext uri="{BB962C8B-B14F-4D97-AF65-F5344CB8AC3E}">
        <p14:creationId xmlns:p14="http://schemas.microsoft.com/office/powerpoint/2010/main" val="3079261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p:cNvSpPr>
            <a:spLocks noGrp="1"/>
          </p:cNvSpPr>
          <p:nvPr>
            <p:ph type="title"/>
          </p:nvPr>
        </p:nvSpPr>
        <p:spPr>
          <a:xfrm>
            <a:off x="940204" y="417888"/>
            <a:ext cx="5374872" cy="506037"/>
          </a:xfrm>
          <a:prstGeom prst="rect">
            <a:avLst/>
          </a:prstGeom>
        </p:spPr>
        <p:txBody>
          <a:bodyPr/>
          <a:lstStyle>
            <a:lvl1pPr>
              <a:defRPr sz="2800" b="1">
                <a:latin typeface="Roboto" panose="02000000000000000000" pitchFamily="2" charset="0"/>
                <a:ea typeface="Roboto" panose="02000000000000000000" pitchFamily="2" charset="0"/>
                <a:cs typeface="Roboto" panose="02000000000000000000" pitchFamily="2" charset="0"/>
              </a:defRPr>
            </a:lvl1pPr>
          </a:lstStyle>
          <a:p>
            <a:r>
              <a:rPr lang="sv-SE"/>
              <a:t>Klicka här för att ändra format</a:t>
            </a:r>
            <a:endParaRPr lang="sv-SE" dirty="0"/>
          </a:p>
        </p:txBody>
      </p:sp>
      <p:sp>
        <p:nvSpPr>
          <p:cNvPr id="4" name="Platshållare för diagram 3"/>
          <p:cNvSpPr>
            <a:spLocks noGrp="1"/>
          </p:cNvSpPr>
          <p:nvPr>
            <p:ph type="chart" sz="quarter" idx="10"/>
          </p:nvPr>
        </p:nvSpPr>
        <p:spPr>
          <a:xfrm>
            <a:off x="940204" y="1547726"/>
            <a:ext cx="7664365" cy="4064923"/>
          </a:xfrm>
          <a:prstGeom prst="rect">
            <a:avLst/>
          </a:prstGeom>
        </p:spPr>
        <p:txBody>
          <a:bodyPr/>
          <a:lstStyle>
            <a:lvl1pPr marL="0" indent="0">
              <a:buNone/>
              <a:defRPr sz="2000" baseline="0">
                <a:latin typeface="Roboto" panose="02000000000000000000" pitchFamily="2" charset="0"/>
                <a:ea typeface="Roboto" panose="02000000000000000000" pitchFamily="2" charset="0"/>
                <a:cs typeface="Roboto" panose="02000000000000000000" pitchFamily="2" charset="0"/>
              </a:defRPr>
            </a:lvl1pPr>
          </a:lstStyle>
          <a:p>
            <a:r>
              <a:rPr lang="sv-SE"/>
              <a:t>Klicka på ikonen för att lägga till ett diagram</a:t>
            </a:r>
            <a:endParaRPr lang="sv-SE" dirty="0"/>
          </a:p>
        </p:txBody>
      </p:sp>
      <p:sp>
        <p:nvSpPr>
          <p:cNvPr id="6" name="Platshållare för text 5">
            <a:extLst>
              <a:ext uri="{FF2B5EF4-FFF2-40B4-BE49-F238E27FC236}">
                <a16:creationId xmlns:a16="http://schemas.microsoft.com/office/drawing/2014/main" id="{41622009-E036-4A5C-9CC3-204EC308EC1C}"/>
              </a:ext>
            </a:extLst>
          </p:cNvPr>
          <p:cNvSpPr>
            <a:spLocks noGrp="1"/>
          </p:cNvSpPr>
          <p:nvPr>
            <p:ph type="body" sz="quarter" idx="12"/>
          </p:nvPr>
        </p:nvSpPr>
        <p:spPr>
          <a:xfrm>
            <a:off x="8791575" y="1547726"/>
            <a:ext cx="2540380" cy="4064923"/>
          </a:xfrm>
          <a:prstGeom prst="rect">
            <a:avLst/>
          </a:prstGeom>
        </p:spPr>
        <p:txBody>
          <a:bodyPr/>
          <a:lstStyle>
            <a:lvl1pPr>
              <a:defRPr sz="2000">
                <a:latin typeface="Roboto" panose="02000000000000000000" pitchFamily="2" charset="0"/>
                <a:ea typeface="Roboto" panose="02000000000000000000" pitchFamily="2" charset="0"/>
                <a:cs typeface="Roboto" panose="02000000000000000000" pitchFamily="2" charset="0"/>
              </a:defRPr>
            </a:lvl1pPr>
            <a:lvl2pPr>
              <a:defRPr sz="1800"/>
            </a:lvl2pPr>
            <a:lvl3pPr>
              <a:defRPr sz="1800"/>
            </a:lvl3pPr>
            <a:lvl4pPr>
              <a:defRPr sz="1800"/>
            </a:lvl4pPr>
            <a:lvl5pPr>
              <a:defRPr sz="1800"/>
            </a:lvl5pPr>
          </a:lstStyle>
          <a:p>
            <a:pPr lvl="0"/>
            <a:r>
              <a:rPr lang="sv-SE"/>
              <a:t>Redigera format för bakgrundstext</a:t>
            </a:r>
          </a:p>
        </p:txBody>
      </p:sp>
      <p:pic>
        <p:nvPicPr>
          <p:cNvPr id="12" name="Bildobjekt 11">
            <a:extLst>
              <a:ext uri="{FF2B5EF4-FFF2-40B4-BE49-F238E27FC236}">
                <a16:creationId xmlns:a16="http://schemas.microsoft.com/office/drawing/2014/main" id="{78E654DC-E755-4F2E-9E82-372F8DED6A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6210" y="6268414"/>
            <a:ext cx="864556" cy="350574"/>
          </a:xfrm>
          <a:prstGeom prst="rect">
            <a:avLst/>
          </a:prstGeom>
        </p:spPr>
      </p:pic>
    </p:spTree>
    <p:extLst>
      <p:ext uri="{BB962C8B-B14F-4D97-AF65-F5344CB8AC3E}">
        <p14:creationId xmlns:p14="http://schemas.microsoft.com/office/powerpoint/2010/main" val="25032506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CF_Full_picture">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12192000" cy="6220553"/>
          </a:xfrm>
          <a:prstGeom prst="rect">
            <a:avLst/>
          </a:prstGeom>
        </p:spPr>
        <p:txBody>
          <a:bodyPr/>
          <a:lstStyle>
            <a:lvl1pPr marL="0" indent="0">
              <a:buNone/>
              <a:defRPr>
                <a:latin typeface="Roboto" panose="02000000000000000000" pitchFamily="2" charset="0"/>
                <a:ea typeface="Roboto" panose="02000000000000000000" pitchFamily="2" charset="0"/>
                <a:cs typeface="Roboto" panose="02000000000000000000" pitchFamily="2" charset="0"/>
              </a:defRPr>
            </a:lvl1pPr>
          </a:lstStyle>
          <a:p>
            <a:r>
              <a:rPr lang="sv-SE"/>
              <a:t>Klicka på ikonen för att lägga till en bild</a:t>
            </a:r>
            <a:endParaRPr lang="sv-SE" dirty="0"/>
          </a:p>
        </p:txBody>
      </p:sp>
      <p:sp>
        <p:nvSpPr>
          <p:cNvPr id="2" name="Title 1"/>
          <p:cNvSpPr>
            <a:spLocks noGrp="1"/>
          </p:cNvSpPr>
          <p:nvPr>
            <p:ph type="title"/>
          </p:nvPr>
        </p:nvSpPr>
        <p:spPr>
          <a:xfrm>
            <a:off x="2262674" y="1460057"/>
            <a:ext cx="7666651" cy="1325563"/>
          </a:xfrm>
          <a:prstGeom prst="rect">
            <a:avLst/>
          </a:prstGeom>
        </p:spPr>
        <p:txBody>
          <a:bodyPr/>
          <a:lstStyle>
            <a:lvl1pPr algn="ctr">
              <a:defRPr sz="4000">
                <a:latin typeface="Roboto" panose="02000000000000000000" pitchFamily="2" charset="0"/>
                <a:ea typeface="Roboto" panose="02000000000000000000" pitchFamily="2" charset="0"/>
                <a:cs typeface="Roboto" panose="02000000000000000000" pitchFamily="2" charset="0"/>
              </a:defRPr>
            </a:lvl1pPr>
          </a:lstStyle>
          <a:p>
            <a:r>
              <a:rPr lang="sv-SE"/>
              <a:t>Klicka här för att ändra format</a:t>
            </a:r>
            <a:endParaRPr lang="sv-SE" dirty="0"/>
          </a:p>
        </p:txBody>
      </p:sp>
      <p:pic>
        <p:nvPicPr>
          <p:cNvPr id="10" name="Bildobjekt 11">
            <a:extLst>
              <a:ext uri="{FF2B5EF4-FFF2-40B4-BE49-F238E27FC236}">
                <a16:creationId xmlns:a16="http://schemas.microsoft.com/office/drawing/2014/main" id="{D8BEA3EF-E53E-47B2-9757-E245E758D3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6210" y="6268414"/>
            <a:ext cx="864556" cy="350574"/>
          </a:xfrm>
          <a:prstGeom prst="rect">
            <a:avLst/>
          </a:prstGeom>
        </p:spPr>
      </p:pic>
    </p:spTree>
    <p:extLst>
      <p:ext uri="{BB962C8B-B14F-4D97-AF65-F5344CB8AC3E}">
        <p14:creationId xmlns:p14="http://schemas.microsoft.com/office/powerpoint/2010/main" val="7104462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ACF_Last_Page_1">
    <p:spTree>
      <p:nvGrpSpPr>
        <p:cNvPr id="1" name=""/>
        <p:cNvGrpSpPr/>
        <p:nvPr/>
      </p:nvGrpSpPr>
      <p:grpSpPr>
        <a:xfrm>
          <a:off x="0" y="0"/>
          <a:ext cx="0" cy="0"/>
          <a:chOff x="0" y="0"/>
          <a:chExt cx="0" cy="0"/>
        </a:xfrm>
      </p:grpSpPr>
      <p:pic>
        <p:nvPicPr>
          <p:cNvPr id="19" name="Picture 57">
            <a:extLst>
              <a:ext uri="{FF2B5EF4-FFF2-40B4-BE49-F238E27FC236}">
                <a16:creationId xmlns:a16="http://schemas.microsoft.com/office/drawing/2014/main" id="{B0753039-6A9C-4AFE-9753-4E724433E8BC}"/>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l="13452" t="23630" r="-4778" b="3165"/>
          <a:stretch/>
        </p:blipFill>
        <p:spPr>
          <a:xfrm>
            <a:off x="0" y="0"/>
            <a:ext cx="12865100" cy="6858000"/>
          </a:xfrm>
          <a:prstGeom prst="round1Rect">
            <a:avLst/>
          </a:prstGeom>
        </p:spPr>
      </p:pic>
      <p:sp>
        <p:nvSpPr>
          <p:cNvPr id="26" name="textruta 6">
            <a:extLst>
              <a:ext uri="{FF2B5EF4-FFF2-40B4-BE49-F238E27FC236}">
                <a16:creationId xmlns:a16="http://schemas.microsoft.com/office/drawing/2014/main" id="{3CC2782A-B72E-4DB1-BD9B-EDC9DB6703E1}"/>
              </a:ext>
            </a:extLst>
          </p:cNvPr>
          <p:cNvSpPr txBox="1"/>
          <p:nvPr userDrawn="1"/>
        </p:nvSpPr>
        <p:spPr>
          <a:xfrm>
            <a:off x="498156" y="3631895"/>
            <a:ext cx="896100" cy="307777"/>
          </a:xfrm>
          <a:prstGeom prst="rect">
            <a:avLst/>
          </a:prstGeom>
          <a:noFill/>
        </p:spPr>
        <p:txBody>
          <a:bodyPr wrap="square" rtlCol="0">
            <a:spAutoFit/>
          </a:bodyPr>
          <a:lstStyle>
            <a:defPPr>
              <a:defRPr lang="sv-SE"/>
            </a:defPPr>
            <a:lvl1pPr>
              <a:defRPr sz="1100">
                <a:solidFill>
                  <a:srgbClr val="0D234A"/>
                </a:solidFill>
                <a:latin typeface="Roboto" panose="02000000000000000000" pitchFamily="2" charset="0"/>
                <a:ea typeface="Roboto" panose="02000000000000000000" pitchFamily="2" charset="0"/>
                <a:cs typeface="Roboto" panose="02000000000000000000" pitchFamily="2" charset="0"/>
              </a:defRPr>
            </a:lvl1pPr>
          </a:lstStyle>
          <a:p>
            <a:r>
              <a:rPr lang="sv-SE" sz="1400" b="1" dirty="0">
                <a:solidFill>
                  <a:schemeClr val="tx1"/>
                </a:solidFill>
                <a:latin typeface="Roboto" panose="02000000000000000000" pitchFamily="2" charset="0"/>
                <a:ea typeface="Roboto" panose="02000000000000000000" pitchFamily="2" charset="0"/>
                <a:cs typeface="Roboto" panose="02000000000000000000" pitchFamily="2" charset="0"/>
              </a:rPr>
              <a:t>Contact</a:t>
            </a:r>
          </a:p>
        </p:txBody>
      </p:sp>
      <p:sp>
        <p:nvSpPr>
          <p:cNvPr id="2" name="textruta 1">
            <a:extLst>
              <a:ext uri="{FF2B5EF4-FFF2-40B4-BE49-F238E27FC236}">
                <a16:creationId xmlns:a16="http://schemas.microsoft.com/office/drawing/2014/main" id="{BAECC5F0-38BA-472F-8077-9A3BB84DF304}"/>
              </a:ext>
            </a:extLst>
          </p:cNvPr>
          <p:cNvSpPr txBox="1"/>
          <p:nvPr userDrawn="1"/>
        </p:nvSpPr>
        <p:spPr>
          <a:xfrm>
            <a:off x="1091701" y="4015701"/>
            <a:ext cx="2681055" cy="769441"/>
          </a:xfrm>
          <a:prstGeom prst="rect">
            <a:avLst/>
          </a:prstGeom>
          <a:noFill/>
        </p:spPr>
        <p:txBody>
          <a:bodyPr wrap="square" rtlCol="0">
            <a:spAutoFit/>
          </a:bodyPr>
          <a:lstStyle/>
          <a:p>
            <a:pPr lvl="0"/>
            <a:r>
              <a:rPr lang="sv-SE" sz="1200" dirty="0">
                <a:latin typeface="Roboto Light" panose="02000000000000000000" pitchFamily="2" charset="0"/>
                <a:ea typeface="Roboto Light" panose="02000000000000000000" pitchFamily="2" charset="0"/>
                <a:cs typeface="Roboto Light" panose="02000000000000000000" pitchFamily="2" charset="0"/>
              </a:rPr>
              <a:t>Automotive Components Floby AB</a:t>
            </a:r>
            <a:br>
              <a:rPr lang="sv-SE" sz="1200" dirty="0">
                <a:latin typeface="Roboto Light" panose="02000000000000000000" pitchFamily="2" charset="0"/>
                <a:ea typeface="Roboto Light" panose="02000000000000000000" pitchFamily="2" charset="0"/>
                <a:cs typeface="Roboto Light" panose="02000000000000000000" pitchFamily="2" charset="0"/>
              </a:rPr>
            </a:br>
            <a:r>
              <a:rPr lang="sv-SE" sz="1200" dirty="0">
                <a:latin typeface="Roboto Light" panose="02000000000000000000" pitchFamily="2" charset="0"/>
                <a:ea typeface="Roboto Light" panose="02000000000000000000" pitchFamily="2" charset="0"/>
                <a:cs typeface="Roboto Light" panose="02000000000000000000" pitchFamily="2" charset="0"/>
              </a:rPr>
              <a:t>Aspenäsgatan 2</a:t>
            </a:r>
            <a:br>
              <a:rPr lang="sv-SE" sz="1200" dirty="0">
                <a:latin typeface="Roboto Light" panose="02000000000000000000" pitchFamily="2" charset="0"/>
                <a:ea typeface="Roboto Light" panose="02000000000000000000" pitchFamily="2" charset="0"/>
                <a:cs typeface="Roboto Light" panose="02000000000000000000" pitchFamily="2" charset="0"/>
              </a:rPr>
            </a:br>
            <a:r>
              <a:rPr lang="sv-SE" sz="1200" dirty="0">
                <a:latin typeface="Roboto Light" panose="02000000000000000000" pitchFamily="2" charset="0"/>
                <a:ea typeface="Roboto Light" panose="02000000000000000000" pitchFamily="2" charset="0"/>
                <a:cs typeface="Roboto Light" panose="02000000000000000000" pitchFamily="2" charset="0"/>
              </a:rPr>
              <a:t>521 51 Floby, Sweden</a:t>
            </a:r>
          </a:p>
          <a:p>
            <a:endParaRPr lang="sv-SE" sz="800" dirty="0">
              <a:latin typeface="Roboto" panose="02000000000000000000" pitchFamily="2" charset="0"/>
              <a:ea typeface="Roboto" panose="02000000000000000000" pitchFamily="2" charset="0"/>
              <a:cs typeface="Roboto" panose="02000000000000000000" pitchFamily="2" charset="0"/>
            </a:endParaRPr>
          </a:p>
        </p:txBody>
      </p:sp>
      <p:sp>
        <p:nvSpPr>
          <p:cNvPr id="35" name="textruta 34">
            <a:extLst>
              <a:ext uri="{FF2B5EF4-FFF2-40B4-BE49-F238E27FC236}">
                <a16:creationId xmlns:a16="http://schemas.microsoft.com/office/drawing/2014/main" id="{4B1116E8-2DCE-4B56-B06A-48018B5FF764}"/>
              </a:ext>
            </a:extLst>
          </p:cNvPr>
          <p:cNvSpPr txBox="1"/>
          <p:nvPr userDrawn="1"/>
        </p:nvSpPr>
        <p:spPr>
          <a:xfrm>
            <a:off x="8199353" y="1460296"/>
            <a:ext cx="368349" cy="861774"/>
          </a:xfrm>
          <a:prstGeom prst="rect">
            <a:avLst/>
          </a:prstGeom>
          <a:noFill/>
        </p:spPr>
        <p:txBody>
          <a:bodyPr wrap="square" rtlCol="0">
            <a:spAutoFit/>
          </a:bodyPr>
          <a:lstStyle/>
          <a:p>
            <a:r>
              <a:rPr lang="en-US" sz="5000" dirty="0">
                <a:latin typeface="Roboto" panose="02000000000000000000" pitchFamily="2" charset="0"/>
                <a:ea typeface="Roboto" panose="02000000000000000000" pitchFamily="2" charset="0"/>
                <a:cs typeface="Roboto" panose="02000000000000000000" pitchFamily="2" charset="0"/>
              </a:rPr>
              <a:t> </a:t>
            </a:r>
          </a:p>
        </p:txBody>
      </p:sp>
      <p:pic>
        <p:nvPicPr>
          <p:cNvPr id="11" name="Bild 10" descr="E-post">
            <a:extLst>
              <a:ext uri="{FF2B5EF4-FFF2-40B4-BE49-F238E27FC236}">
                <a16:creationId xmlns:a16="http://schemas.microsoft.com/office/drawing/2014/main" id="{D466B2DD-64EA-41CF-AA12-97CAA35AFA7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8378" y="5296908"/>
            <a:ext cx="484700" cy="484700"/>
          </a:xfrm>
          <a:prstGeom prst="rect">
            <a:avLst/>
          </a:prstGeom>
        </p:spPr>
      </p:pic>
      <p:sp>
        <p:nvSpPr>
          <p:cNvPr id="53" name="textruta 52">
            <a:extLst>
              <a:ext uri="{FF2B5EF4-FFF2-40B4-BE49-F238E27FC236}">
                <a16:creationId xmlns:a16="http://schemas.microsoft.com/office/drawing/2014/main" id="{474204BD-2313-40CE-8C7A-9BA017C1B505}"/>
              </a:ext>
            </a:extLst>
          </p:cNvPr>
          <p:cNvSpPr txBox="1"/>
          <p:nvPr userDrawn="1"/>
        </p:nvSpPr>
        <p:spPr>
          <a:xfrm>
            <a:off x="1108135" y="4851181"/>
            <a:ext cx="1696223" cy="276999"/>
          </a:xfrm>
          <a:prstGeom prst="rect">
            <a:avLst/>
          </a:prstGeom>
          <a:noFill/>
        </p:spPr>
        <p:txBody>
          <a:bodyPr wrap="square" rtlCol="0">
            <a:spAutoFit/>
          </a:bodyPr>
          <a:lstStyle/>
          <a:p>
            <a:pPr lvl="0"/>
            <a:r>
              <a:rPr lang="sv-SE" sz="1200" dirty="0">
                <a:latin typeface="Roboto Light" panose="02000000000000000000" pitchFamily="2" charset="0"/>
                <a:ea typeface="Roboto Light" panose="02000000000000000000" pitchFamily="2" charset="0"/>
                <a:cs typeface="Roboto Light" panose="02000000000000000000" pitchFamily="2" charset="0"/>
              </a:rPr>
              <a:t>+46 (0) 515 77 68 00</a:t>
            </a:r>
          </a:p>
        </p:txBody>
      </p:sp>
      <p:sp>
        <p:nvSpPr>
          <p:cNvPr id="54" name="textruta 53">
            <a:extLst>
              <a:ext uri="{FF2B5EF4-FFF2-40B4-BE49-F238E27FC236}">
                <a16:creationId xmlns:a16="http://schemas.microsoft.com/office/drawing/2014/main" id="{3CC1D977-F309-44C4-A07C-7C1B8C1F52C1}"/>
              </a:ext>
            </a:extLst>
          </p:cNvPr>
          <p:cNvSpPr txBox="1"/>
          <p:nvPr userDrawn="1"/>
        </p:nvSpPr>
        <p:spPr>
          <a:xfrm>
            <a:off x="1092101" y="5427426"/>
            <a:ext cx="1696223" cy="276999"/>
          </a:xfrm>
          <a:prstGeom prst="rect">
            <a:avLst/>
          </a:prstGeom>
          <a:noFill/>
        </p:spPr>
        <p:txBody>
          <a:bodyPr wrap="square" rtlCol="0">
            <a:spAutoFit/>
          </a:bodyPr>
          <a:lstStyle/>
          <a:p>
            <a:pPr lvl="0"/>
            <a:r>
              <a:rPr lang="sv-SE" sz="1200" dirty="0">
                <a:latin typeface="Roboto Light" panose="02000000000000000000" pitchFamily="2" charset="0"/>
                <a:ea typeface="Roboto Light" panose="02000000000000000000" pitchFamily="2" charset="0"/>
                <a:cs typeface="Roboto Light" panose="02000000000000000000" pitchFamily="2" charset="0"/>
              </a:rPr>
              <a:t>info@acfloby.se</a:t>
            </a:r>
          </a:p>
        </p:txBody>
      </p:sp>
      <p:pic>
        <p:nvPicPr>
          <p:cNvPr id="13" name="Bild 12" descr="Telefon">
            <a:extLst>
              <a:ext uri="{FF2B5EF4-FFF2-40B4-BE49-F238E27FC236}">
                <a16:creationId xmlns:a16="http://schemas.microsoft.com/office/drawing/2014/main" id="{D78D43D8-4500-498A-BFC9-A8A4651A1222}"/>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5848" y="4674997"/>
            <a:ext cx="545882" cy="545882"/>
          </a:xfrm>
          <a:prstGeom prst="rect">
            <a:avLst/>
          </a:prstGeom>
        </p:spPr>
      </p:pic>
      <p:pic>
        <p:nvPicPr>
          <p:cNvPr id="15" name="Bild 14" descr="Hemma">
            <a:extLst>
              <a:ext uri="{FF2B5EF4-FFF2-40B4-BE49-F238E27FC236}">
                <a16:creationId xmlns:a16="http://schemas.microsoft.com/office/drawing/2014/main" id="{F21B62C8-6BD2-423F-BA81-9AA034F70304}"/>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0806" y="5847745"/>
            <a:ext cx="492272" cy="492272"/>
          </a:xfrm>
          <a:prstGeom prst="rect">
            <a:avLst/>
          </a:prstGeom>
        </p:spPr>
      </p:pic>
      <p:sp>
        <p:nvSpPr>
          <p:cNvPr id="55" name="textruta 54">
            <a:extLst>
              <a:ext uri="{FF2B5EF4-FFF2-40B4-BE49-F238E27FC236}">
                <a16:creationId xmlns:a16="http://schemas.microsoft.com/office/drawing/2014/main" id="{453873B7-6290-4416-9944-046FDB6C355A}"/>
              </a:ext>
            </a:extLst>
          </p:cNvPr>
          <p:cNvSpPr txBox="1"/>
          <p:nvPr userDrawn="1"/>
        </p:nvSpPr>
        <p:spPr>
          <a:xfrm>
            <a:off x="1091701" y="5988327"/>
            <a:ext cx="1696223" cy="276999"/>
          </a:xfrm>
          <a:prstGeom prst="rect">
            <a:avLst/>
          </a:prstGeom>
          <a:noFill/>
        </p:spPr>
        <p:txBody>
          <a:bodyPr wrap="square" rtlCol="0">
            <a:spAutoFit/>
          </a:bodyPr>
          <a:lstStyle/>
          <a:p>
            <a:pPr lvl="0"/>
            <a:r>
              <a:rPr lang="sv-SE" sz="1200" dirty="0">
                <a:latin typeface="Roboto Light" panose="02000000000000000000" pitchFamily="2" charset="0"/>
                <a:ea typeface="Roboto Light" panose="02000000000000000000" pitchFamily="2" charset="0"/>
                <a:cs typeface="Roboto Light" panose="02000000000000000000" pitchFamily="2" charset="0"/>
              </a:rPr>
              <a:t>www.acfloby.se</a:t>
            </a:r>
          </a:p>
        </p:txBody>
      </p:sp>
      <p:pic>
        <p:nvPicPr>
          <p:cNvPr id="30" name="Bild 29" descr="Karta med markör">
            <a:extLst>
              <a:ext uri="{FF2B5EF4-FFF2-40B4-BE49-F238E27FC236}">
                <a16:creationId xmlns:a16="http://schemas.microsoft.com/office/drawing/2014/main" id="{62138E56-8244-42A6-B558-620AF9F9E47E}"/>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6612" y="4080101"/>
            <a:ext cx="496466" cy="496466"/>
          </a:xfrm>
          <a:prstGeom prst="rect">
            <a:avLst/>
          </a:prstGeom>
        </p:spPr>
      </p:pic>
      <p:sp>
        <p:nvSpPr>
          <p:cNvPr id="3" name="Title 2">
            <a:extLst>
              <a:ext uri="{FF2B5EF4-FFF2-40B4-BE49-F238E27FC236}">
                <a16:creationId xmlns:a16="http://schemas.microsoft.com/office/drawing/2014/main" id="{7E7BEBF2-ECF9-4461-9380-732AF072AF7A}"/>
              </a:ext>
            </a:extLst>
          </p:cNvPr>
          <p:cNvSpPr>
            <a:spLocks noGrp="1"/>
          </p:cNvSpPr>
          <p:nvPr>
            <p:ph type="title"/>
          </p:nvPr>
        </p:nvSpPr>
        <p:spPr>
          <a:xfrm>
            <a:off x="1178244" y="2357590"/>
            <a:ext cx="9642156" cy="975060"/>
          </a:xfrm>
          <a:prstGeom prst="rect">
            <a:avLst/>
          </a:prstGeom>
        </p:spPr>
        <p:txBody>
          <a:bodyPr/>
          <a:lstStyle>
            <a:lvl1pPr algn="ctr">
              <a:defRPr>
                <a:latin typeface="Roboto "/>
              </a:defRPr>
            </a:lvl1pPr>
          </a:lstStyle>
          <a:p>
            <a:r>
              <a:rPr lang="en-US" dirty="0"/>
              <a:t>Click to edit Master title style</a:t>
            </a:r>
            <a:endParaRPr lang="sv-SE" dirty="0"/>
          </a:p>
        </p:txBody>
      </p:sp>
      <p:pic>
        <p:nvPicPr>
          <p:cNvPr id="21" name="Bildobjekt 33">
            <a:extLst>
              <a:ext uri="{FF2B5EF4-FFF2-40B4-BE49-F238E27FC236}">
                <a16:creationId xmlns:a16="http://schemas.microsoft.com/office/drawing/2014/main" id="{19B46177-80B4-47EE-997E-AA93F7A2298F}"/>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4905375" y="708949"/>
            <a:ext cx="2381250" cy="965590"/>
          </a:xfrm>
          <a:prstGeom prst="rect">
            <a:avLst/>
          </a:prstGeom>
        </p:spPr>
      </p:pic>
    </p:spTree>
    <p:extLst>
      <p:ext uri="{BB962C8B-B14F-4D97-AF65-F5344CB8AC3E}">
        <p14:creationId xmlns:p14="http://schemas.microsoft.com/office/powerpoint/2010/main" val="237751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482884"/>
            <a:ext cx="10515600" cy="662319"/>
          </a:xfrm>
          <a:prstGeom prst="rect">
            <a:avLst/>
          </a:prstGeom>
        </p:spPr>
        <p:txBody>
          <a:bodyPr/>
          <a:lstStyle>
            <a:lvl1pPr>
              <a:defRPr sz="3200">
                <a:latin typeface="Roboto" panose="02000000000000000000" pitchFamily="2" charset="0"/>
                <a:ea typeface="Roboto" panose="02000000000000000000" pitchFamily="2" charset="0"/>
                <a:cs typeface="Roboto" panose="02000000000000000000" pitchFamily="2" charset="0"/>
              </a:defRPr>
            </a:lvl1pPr>
          </a:lstStyle>
          <a:p>
            <a:r>
              <a:rPr lang="en-US" noProof="0" dirty="0" err="1"/>
              <a:t>Klicka</a:t>
            </a:r>
            <a:r>
              <a:rPr lang="en-US" noProof="0" dirty="0"/>
              <a:t> </a:t>
            </a:r>
            <a:r>
              <a:rPr lang="en-US" noProof="0" dirty="0" err="1"/>
              <a:t>här</a:t>
            </a:r>
            <a:r>
              <a:rPr lang="en-US" noProof="0" dirty="0"/>
              <a:t> </a:t>
            </a:r>
            <a:r>
              <a:rPr lang="en-US" noProof="0" dirty="0" err="1"/>
              <a:t>för</a:t>
            </a:r>
            <a:r>
              <a:rPr lang="en-US" noProof="0" dirty="0"/>
              <a:t> </a:t>
            </a:r>
            <a:r>
              <a:rPr lang="en-US" noProof="0" dirty="0" err="1"/>
              <a:t>att</a:t>
            </a:r>
            <a:r>
              <a:rPr lang="en-US" noProof="0" dirty="0"/>
              <a:t> </a:t>
            </a:r>
            <a:r>
              <a:rPr lang="en-US" noProof="0" dirty="0" err="1"/>
              <a:t>ändra</a:t>
            </a:r>
            <a:r>
              <a:rPr lang="en-US" noProof="0" dirty="0"/>
              <a:t> format</a:t>
            </a:r>
          </a:p>
        </p:txBody>
      </p:sp>
      <p:sp>
        <p:nvSpPr>
          <p:cNvPr id="3" name="Content Placeholder 2"/>
          <p:cNvSpPr>
            <a:spLocks noGrp="1"/>
          </p:cNvSpPr>
          <p:nvPr>
            <p:ph idx="1"/>
          </p:nvPr>
        </p:nvSpPr>
        <p:spPr>
          <a:xfrm>
            <a:off x="838200" y="1385407"/>
            <a:ext cx="10515600" cy="4619625"/>
          </a:xfrm>
          <a:prstGeom prst="rect">
            <a:avLst/>
          </a:prstGeom>
        </p:spPr>
        <p:txBody>
          <a:bodyPr/>
          <a:lstStyle>
            <a:lvl1pPr>
              <a:defRPr sz="2400">
                <a:latin typeface="Roboto" panose="02000000000000000000" pitchFamily="2" charset="0"/>
                <a:ea typeface="Roboto" panose="02000000000000000000" pitchFamily="2" charset="0"/>
                <a:cs typeface="Roboto" panose="02000000000000000000" pitchFamily="2" charset="0"/>
              </a:defRPr>
            </a:lvl1pPr>
            <a:lvl2pPr>
              <a:defRPr sz="2000">
                <a:latin typeface="Roboto Light" panose="02000000000000000000" pitchFamily="2" charset="0"/>
                <a:ea typeface="Roboto Light" panose="02000000000000000000" pitchFamily="2" charset="0"/>
                <a:cs typeface="Roboto Light" panose="02000000000000000000" pitchFamily="2" charset="0"/>
              </a:defRPr>
            </a:lvl2pPr>
            <a:lvl3pPr>
              <a:defRPr sz="1800">
                <a:latin typeface="Roboto Light" panose="02000000000000000000" pitchFamily="2" charset="0"/>
                <a:ea typeface="Roboto Light" panose="02000000000000000000" pitchFamily="2" charset="0"/>
                <a:cs typeface="Roboto Light" panose="02000000000000000000" pitchFamily="2" charset="0"/>
              </a:defRPr>
            </a:lvl3pPr>
            <a:lvl4pPr>
              <a:defRPr sz="1600">
                <a:latin typeface="Roboto Light" panose="02000000000000000000" pitchFamily="2" charset="0"/>
                <a:ea typeface="Roboto Light" panose="02000000000000000000" pitchFamily="2" charset="0"/>
                <a:cs typeface="Roboto Light" panose="02000000000000000000" pitchFamily="2" charset="0"/>
              </a:defRPr>
            </a:lvl4pPr>
            <a:lvl5pPr>
              <a:defRPr sz="1400">
                <a:latin typeface="Roboto Light" panose="02000000000000000000" pitchFamily="2" charset="0"/>
                <a:ea typeface="Roboto Light" panose="02000000000000000000" pitchFamily="2" charset="0"/>
                <a:cs typeface="Roboto Light" panose="02000000000000000000" pitchFamily="2" charset="0"/>
              </a:defRPr>
            </a:lvl5pPr>
          </a:lstStyle>
          <a:p>
            <a:pPr lvl="0"/>
            <a:r>
              <a:rPr lang="en-US" noProof="0" dirty="0" err="1"/>
              <a:t>Redigera</a:t>
            </a:r>
            <a:r>
              <a:rPr lang="en-US" noProof="0" dirty="0"/>
              <a:t> format </a:t>
            </a:r>
            <a:r>
              <a:rPr lang="en-US" noProof="0" dirty="0" err="1"/>
              <a:t>för</a:t>
            </a:r>
            <a:r>
              <a:rPr lang="en-US" noProof="0" dirty="0"/>
              <a:t> </a:t>
            </a:r>
            <a:r>
              <a:rPr lang="en-US" noProof="0" dirty="0" err="1"/>
              <a:t>bakgrundstext</a:t>
            </a:r>
            <a:endParaRPr lang="en-US" noProof="0" dirty="0"/>
          </a:p>
          <a:p>
            <a:pPr lvl="1"/>
            <a:r>
              <a:rPr lang="en-US" noProof="0" dirty="0" err="1"/>
              <a:t>Nivå</a:t>
            </a:r>
            <a:r>
              <a:rPr lang="en-US" noProof="0" dirty="0"/>
              <a:t> </a:t>
            </a:r>
            <a:r>
              <a:rPr lang="en-US" noProof="0" dirty="0" err="1"/>
              <a:t>två</a:t>
            </a:r>
            <a:endParaRPr lang="en-US" noProof="0" dirty="0"/>
          </a:p>
          <a:p>
            <a:pPr lvl="2"/>
            <a:r>
              <a:rPr lang="en-US" noProof="0" dirty="0" err="1"/>
              <a:t>Nivå</a:t>
            </a:r>
            <a:r>
              <a:rPr lang="en-US" noProof="0" dirty="0"/>
              <a:t> </a:t>
            </a:r>
            <a:r>
              <a:rPr lang="en-US" noProof="0" dirty="0" err="1"/>
              <a:t>tre</a:t>
            </a:r>
            <a:endParaRPr lang="en-US" noProof="0" dirty="0"/>
          </a:p>
          <a:p>
            <a:pPr lvl="3"/>
            <a:r>
              <a:rPr lang="en-US" noProof="0" dirty="0" err="1"/>
              <a:t>Nivå</a:t>
            </a:r>
            <a:r>
              <a:rPr lang="en-US" noProof="0" dirty="0"/>
              <a:t> </a:t>
            </a:r>
            <a:r>
              <a:rPr lang="en-US" noProof="0" dirty="0" err="1"/>
              <a:t>fyra</a:t>
            </a:r>
            <a:endParaRPr lang="en-US" noProof="0" dirty="0"/>
          </a:p>
          <a:p>
            <a:pPr lvl="4"/>
            <a:r>
              <a:rPr lang="en-US" noProof="0" dirty="0" err="1"/>
              <a:t>Nivå</a:t>
            </a:r>
            <a:r>
              <a:rPr lang="en-US" noProof="0" dirty="0"/>
              <a:t> fem</a:t>
            </a:r>
          </a:p>
        </p:txBody>
      </p:sp>
    </p:spTree>
    <p:extLst>
      <p:ext uri="{BB962C8B-B14F-4D97-AF65-F5344CB8AC3E}">
        <p14:creationId xmlns:p14="http://schemas.microsoft.com/office/powerpoint/2010/main" val="2208431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44DBB-FC07-446B-9401-1BACB79DC68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sv-SE"/>
          </a:p>
        </p:txBody>
      </p:sp>
      <p:sp>
        <p:nvSpPr>
          <p:cNvPr id="3" name="Text Placeholder 2">
            <a:extLst>
              <a:ext uri="{FF2B5EF4-FFF2-40B4-BE49-F238E27FC236}">
                <a16:creationId xmlns:a16="http://schemas.microsoft.com/office/drawing/2014/main" id="{C9BED97D-5936-46BC-B8CA-59AE795598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897CA4-D007-44C7-A586-D85CDC569FCC}"/>
              </a:ext>
            </a:extLst>
          </p:cNvPr>
          <p:cNvSpPr>
            <a:spLocks noGrp="1"/>
          </p:cNvSpPr>
          <p:nvPr>
            <p:ph type="dt" sz="half" idx="10"/>
          </p:nvPr>
        </p:nvSpPr>
        <p:spPr/>
        <p:txBody>
          <a:bodyPr/>
          <a:lstStyle/>
          <a:p>
            <a:fld id="{A09E0AAA-B153-46E6-99EB-B9CF6EB2D3E7}" type="datetimeFigureOut">
              <a:rPr lang="sv-SE" smtClean="0"/>
              <a:t>2022-09-14</a:t>
            </a:fld>
            <a:endParaRPr lang="sv-SE"/>
          </a:p>
        </p:txBody>
      </p:sp>
      <p:sp>
        <p:nvSpPr>
          <p:cNvPr id="5" name="Footer Placeholder 4">
            <a:extLst>
              <a:ext uri="{FF2B5EF4-FFF2-40B4-BE49-F238E27FC236}">
                <a16:creationId xmlns:a16="http://schemas.microsoft.com/office/drawing/2014/main" id="{C3341689-554D-495E-9F38-5D05C1F7F58B}"/>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20488EE4-0FD5-4811-8804-5F17B5A96C61}"/>
              </a:ext>
            </a:extLst>
          </p:cNvPr>
          <p:cNvSpPr>
            <a:spLocks noGrp="1"/>
          </p:cNvSpPr>
          <p:nvPr>
            <p:ph type="sldNum" sz="quarter" idx="12"/>
          </p:nvPr>
        </p:nvSpPr>
        <p:spPr/>
        <p:txBody>
          <a:bodyPr/>
          <a:lstStyle/>
          <a:p>
            <a:fld id="{2A174409-C227-443C-961C-812D97367797}" type="slidenum">
              <a:rPr lang="sv-SE" smtClean="0"/>
              <a:t>‹#›</a:t>
            </a:fld>
            <a:endParaRPr lang="sv-SE"/>
          </a:p>
        </p:txBody>
      </p:sp>
    </p:spTree>
    <p:extLst>
      <p:ext uri="{BB962C8B-B14F-4D97-AF65-F5344CB8AC3E}">
        <p14:creationId xmlns:p14="http://schemas.microsoft.com/office/powerpoint/2010/main" val="798844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42E32-B78A-4CA1-B7A8-A7BCA256016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094CF856-930B-4AA6-82DD-8FE3415C7F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Content Placeholder 3">
            <a:extLst>
              <a:ext uri="{FF2B5EF4-FFF2-40B4-BE49-F238E27FC236}">
                <a16:creationId xmlns:a16="http://schemas.microsoft.com/office/drawing/2014/main" id="{21EEC762-FDA9-4B8C-9249-AD72DDEEC7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Date Placeholder 4">
            <a:extLst>
              <a:ext uri="{FF2B5EF4-FFF2-40B4-BE49-F238E27FC236}">
                <a16:creationId xmlns:a16="http://schemas.microsoft.com/office/drawing/2014/main" id="{E76F3980-8AB7-4601-AAD6-E97058B6D506}"/>
              </a:ext>
            </a:extLst>
          </p:cNvPr>
          <p:cNvSpPr>
            <a:spLocks noGrp="1"/>
          </p:cNvSpPr>
          <p:nvPr>
            <p:ph type="dt" sz="half" idx="10"/>
          </p:nvPr>
        </p:nvSpPr>
        <p:spPr/>
        <p:txBody>
          <a:bodyPr/>
          <a:lstStyle/>
          <a:p>
            <a:fld id="{A09E0AAA-B153-46E6-99EB-B9CF6EB2D3E7}" type="datetimeFigureOut">
              <a:rPr lang="sv-SE" smtClean="0"/>
              <a:t>2022-09-14</a:t>
            </a:fld>
            <a:endParaRPr lang="sv-SE"/>
          </a:p>
        </p:txBody>
      </p:sp>
      <p:sp>
        <p:nvSpPr>
          <p:cNvPr id="6" name="Footer Placeholder 5">
            <a:extLst>
              <a:ext uri="{FF2B5EF4-FFF2-40B4-BE49-F238E27FC236}">
                <a16:creationId xmlns:a16="http://schemas.microsoft.com/office/drawing/2014/main" id="{2A60F74F-3868-4D54-816B-000952369F0A}"/>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4285DC8F-7291-4FEA-86B0-C8049D7FF329}"/>
              </a:ext>
            </a:extLst>
          </p:cNvPr>
          <p:cNvSpPr>
            <a:spLocks noGrp="1"/>
          </p:cNvSpPr>
          <p:nvPr>
            <p:ph type="sldNum" sz="quarter" idx="12"/>
          </p:nvPr>
        </p:nvSpPr>
        <p:spPr/>
        <p:txBody>
          <a:bodyPr/>
          <a:lstStyle/>
          <a:p>
            <a:fld id="{2A174409-C227-443C-961C-812D97367797}" type="slidenum">
              <a:rPr lang="sv-SE" smtClean="0"/>
              <a:t>‹#›</a:t>
            </a:fld>
            <a:endParaRPr lang="sv-SE"/>
          </a:p>
        </p:txBody>
      </p:sp>
    </p:spTree>
    <p:extLst>
      <p:ext uri="{BB962C8B-B14F-4D97-AF65-F5344CB8AC3E}">
        <p14:creationId xmlns:p14="http://schemas.microsoft.com/office/powerpoint/2010/main" val="554968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AA237-7E97-4C3C-8D9F-2006CA9E971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sv-SE"/>
          </a:p>
        </p:txBody>
      </p:sp>
      <p:sp>
        <p:nvSpPr>
          <p:cNvPr id="3" name="Text Placeholder 2">
            <a:extLst>
              <a:ext uri="{FF2B5EF4-FFF2-40B4-BE49-F238E27FC236}">
                <a16:creationId xmlns:a16="http://schemas.microsoft.com/office/drawing/2014/main" id="{B4135520-DFB5-4882-81C5-72BA82A31F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B497DB-E87A-4091-8249-7A6A480663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Text Placeholder 4">
            <a:extLst>
              <a:ext uri="{FF2B5EF4-FFF2-40B4-BE49-F238E27FC236}">
                <a16:creationId xmlns:a16="http://schemas.microsoft.com/office/drawing/2014/main" id="{1E9899CB-2FF2-4A24-9BCE-C9D99F8A0A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D182B0-F3FD-4CF3-86C2-B613D69414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Date Placeholder 6">
            <a:extLst>
              <a:ext uri="{FF2B5EF4-FFF2-40B4-BE49-F238E27FC236}">
                <a16:creationId xmlns:a16="http://schemas.microsoft.com/office/drawing/2014/main" id="{690743D9-4C1A-4060-86AB-86D05E9F643D}"/>
              </a:ext>
            </a:extLst>
          </p:cNvPr>
          <p:cNvSpPr>
            <a:spLocks noGrp="1"/>
          </p:cNvSpPr>
          <p:nvPr>
            <p:ph type="dt" sz="half" idx="10"/>
          </p:nvPr>
        </p:nvSpPr>
        <p:spPr/>
        <p:txBody>
          <a:bodyPr/>
          <a:lstStyle/>
          <a:p>
            <a:fld id="{A09E0AAA-B153-46E6-99EB-B9CF6EB2D3E7}" type="datetimeFigureOut">
              <a:rPr lang="sv-SE" smtClean="0"/>
              <a:t>2022-09-14</a:t>
            </a:fld>
            <a:endParaRPr lang="sv-SE"/>
          </a:p>
        </p:txBody>
      </p:sp>
      <p:sp>
        <p:nvSpPr>
          <p:cNvPr id="8" name="Footer Placeholder 7">
            <a:extLst>
              <a:ext uri="{FF2B5EF4-FFF2-40B4-BE49-F238E27FC236}">
                <a16:creationId xmlns:a16="http://schemas.microsoft.com/office/drawing/2014/main" id="{EAB92E31-25CA-466D-8319-05B3C196CAFD}"/>
              </a:ext>
            </a:extLst>
          </p:cNvPr>
          <p:cNvSpPr>
            <a:spLocks noGrp="1"/>
          </p:cNvSpPr>
          <p:nvPr>
            <p:ph type="ftr" sz="quarter" idx="11"/>
          </p:nvPr>
        </p:nvSpPr>
        <p:spPr/>
        <p:txBody>
          <a:bodyPr/>
          <a:lstStyle/>
          <a:p>
            <a:endParaRPr lang="sv-SE"/>
          </a:p>
        </p:txBody>
      </p:sp>
      <p:sp>
        <p:nvSpPr>
          <p:cNvPr id="9" name="Slide Number Placeholder 8">
            <a:extLst>
              <a:ext uri="{FF2B5EF4-FFF2-40B4-BE49-F238E27FC236}">
                <a16:creationId xmlns:a16="http://schemas.microsoft.com/office/drawing/2014/main" id="{295C95F9-9F0D-4F7F-8A21-31EDDEDE1E71}"/>
              </a:ext>
            </a:extLst>
          </p:cNvPr>
          <p:cNvSpPr>
            <a:spLocks noGrp="1"/>
          </p:cNvSpPr>
          <p:nvPr>
            <p:ph type="sldNum" sz="quarter" idx="12"/>
          </p:nvPr>
        </p:nvSpPr>
        <p:spPr/>
        <p:txBody>
          <a:bodyPr/>
          <a:lstStyle/>
          <a:p>
            <a:fld id="{2A174409-C227-443C-961C-812D97367797}" type="slidenum">
              <a:rPr lang="sv-SE" smtClean="0"/>
              <a:t>‹#›</a:t>
            </a:fld>
            <a:endParaRPr lang="sv-SE"/>
          </a:p>
        </p:txBody>
      </p:sp>
    </p:spTree>
    <p:extLst>
      <p:ext uri="{BB962C8B-B14F-4D97-AF65-F5344CB8AC3E}">
        <p14:creationId xmlns:p14="http://schemas.microsoft.com/office/powerpoint/2010/main" val="2300540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650E7-5761-46A5-A797-9B86A07B60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sv-SE"/>
          </a:p>
        </p:txBody>
      </p:sp>
      <p:sp>
        <p:nvSpPr>
          <p:cNvPr id="3" name="Date Placeholder 2">
            <a:extLst>
              <a:ext uri="{FF2B5EF4-FFF2-40B4-BE49-F238E27FC236}">
                <a16:creationId xmlns:a16="http://schemas.microsoft.com/office/drawing/2014/main" id="{67E2F18E-E49A-48DD-A312-6DE6C7343E9E}"/>
              </a:ext>
            </a:extLst>
          </p:cNvPr>
          <p:cNvSpPr>
            <a:spLocks noGrp="1"/>
          </p:cNvSpPr>
          <p:nvPr>
            <p:ph type="dt" sz="half" idx="10"/>
          </p:nvPr>
        </p:nvSpPr>
        <p:spPr/>
        <p:txBody>
          <a:bodyPr/>
          <a:lstStyle/>
          <a:p>
            <a:fld id="{A09E0AAA-B153-46E6-99EB-B9CF6EB2D3E7}" type="datetimeFigureOut">
              <a:rPr lang="sv-SE" smtClean="0"/>
              <a:t>2022-09-14</a:t>
            </a:fld>
            <a:endParaRPr lang="sv-SE"/>
          </a:p>
        </p:txBody>
      </p:sp>
      <p:sp>
        <p:nvSpPr>
          <p:cNvPr id="4" name="Footer Placeholder 3">
            <a:extLst>
              <a:ext uri="{FF2B5EF4-FFF2-40B4-BE49-F238E27FC236}">
                <a16:creationId xmlns:a16="http://schemas.microsoft.com/office/drawing/2014/main" id="{CE5DF879-8C4B-4425-BAE1-2611EB690AD9}"/>
              </a:ext>
            </a:extLst>
          </p:cNvPr>
          <p:cNvSpPr>
            <a:spLocks noGrp="1"/>
          </p:cNvSpPr>
          <p:nvPr>
            <p:ph type="ftr" sz="quarter" idx="11"/>
          </p:nvPr>
        </p:nvSpPr>
        <p:spPr/>
        <p:txBody>
          <a:bodyPr/>
          <a:lstStyle/>
          <a:p>
            <a:endParaRPr lang="sv-SE"/>
          </a:p>
        </p:txBody>
      </p:sp>
      <p:sp>
        <p:nvSpPr>
          <p:cNvPr id="5" name="Slide Number Placeholder 4">
            <a:extLst>
              <a:ext uri="{FF2B5EF4-FFF2-40B4-BE49-F238E27FC236}">
                <a16:creationId xmlns:a16="http://schemas.microsoft.com/office/drawing/2014/main" id="{DB0F6ECE-1A0F-48CB-A873-33428D074DF0}"/>
              </a:ext>
            </a:extLst>
          </p:cNvPr>
          <p:cNvSpPr>
            <a:spLocks noGrp="1"/>
          </p:cNvSpPr>
          <p:nvPr>
            <p:ph type="sldNum" sz="quarter" idx="12"/>
          </p:nvPr>
        </p:nvSpPr>
        <p:spPr/>
        <p:txBody>
          <a:bodyPr/>
          <a:lstStyle/>
          <a:p>
            <a:fld id="{2A174409-C227-443C-961C-812D97367797}" type="slidenum">
              <a:rPr lang="sv-SE" smtClean="0"/>
              <a:t>‹#›</a:t>
            </a:fld>
            <a:endParaRPr lang="sv-SE"/>
          </a:p>
        </p:txBody>
      </p:sp>
    </p:spTree>
    <p:extLst>
      <p:ext uri="{BB962C8B-B14F-4D97-AF65-F5344CB8AC3E}">
        <p14:creationId xmlns:p14="http://schemas.microsoft.com/office/powerpoint/2010/main" val="3510267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1A05E6-C164-41CA-9CE7-DC8CDDA35AAC}"/>
              </a:ext>
            </a:extLst>
          </p:cNvPr>
          <p:cNvSpPr>
            <a:spLocks noGrp="1"/>
          </p:cNvSpPr>
          <p:nvPr>
            <p:ph type="dt" sz="half" idx="10"/>
          </p:nvPr>
        </p:nvSpPr>
        <p:spPr/>
        <p:txBody>
          <a:bodyPr/>
          <a:lstStyle/>
          <a:p>
            <a:fld id="{A09E0AAA-B153-46E6-99EB-B9CF6EB2D3E7}" type="datetimeFigureOut">
              <a:rPr lang="sv-SE" smtClean="0"/>
              <a:t>2022-09-14</a:t>
            </a:fld>
            <a:endParaRPr lang="sv-SE"/>
          </a:p>
        </p:txBody>
      </p:sp>
      <p:sp>
        <p:nvSpPr>
          <p:cNvPr id="3" name="Footer Placeholder 2">
            <a:extLst>
              <a:ext uri="{FF2B5EF4-FFF2-40B4-BE49-F238E27FC236}">
                <a16:creationId xmlns:a16="http://schemas.microsoft.com/office/drawing/2014/main" id="{C44E46DB-316F-4736-9BAB-7DA32AB0CFD3}"/>
              </a:ext>
            </a:extLst>
          </p:cNvPr>
          <p:cNvSpPr>
            <a:spLocks noGrp="1"/>
          </p:cNvSpPr>
          <p:nvPr>
            <p:ph type="ftr" sz="quarter" idx="11"/>
          </p:nvPr>
        </p:nvSpPr>
        <p:spPr/>
        <p:txBody>
          <a:bodyPr/>
          <a:lstStyle/>
          <a:p>
            <a:endParaRPr lang="sv-SE"/>
          </a:p>
        </p:txBody>
      </p:sp>
      <p:sp>
        <p:nvSpPr>
          <p:cNvPr id="4" name="Slide Number Placeholder 3">
            <a:extLst>
              <a:ext uri="{FF2B5EF4-FFF2-40B4-BE49-F238E27FC236}">
                <a16:creationId xmlns:a16="http://schemas.microsoft.com/office/drawing/2014/main" id="{4193D600-9D29-41E9-9A59-A1A39BB5577D}"/>
              </a:ext>
            </a:extLst>
          </p:cNvPr>
          <p:cNvSpPr>
            <a:spLocks noGrp="1"/>
          </p:cNvSpPr>
          <p:nvPr>
            <p:ph type="sldNum" sz="quarter" idx="12"/>
          </p:nvPr>
        </p:nvSpPr>
        <p:spPr/>
        <p:txBody>
          <a:bodyPr/>
          <a:lstStyle/>
          <a:p>
            <a:fld id="{2A174409-C227-443C-961C-812D97367797}" type="slidenum">
              <a:rPr lang="sv-SE" smtClean="0"/>
              <a:t>‹#›</a:t>
            </a:fld>
            <a:endParaRPr lang="sv-SE"/>
          </a:p>
        </p:txBody>
      </p:sp>
    </p:spTree>
    <p:extLst>
      <p:ext uri="{BB962C8B-B14F-4D97-AF65-F5344CB8AC3E}">
        <p14:creationId xmlns:p14="http://schemas.microsoft.com/office/powerpoint/2010/main" val="3779437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491BA-2A15-42D4-87BF-721D41F3661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sv-SE"/>
          </a:p>
        </p:txBody>
      </p:sp>
      <p:sp>
        <p:nvSpPr>
          <p:cNvPr id="3" name="Content Placeholder 2">
            <a:extLst>
              <a:ext uri="{FF2B5EF4-FFF2-40B4-BE49-F238E27FC236}">
                <a16:creationId xmlns:a16="http://schemas.microsoft.com/office/drawing/2014/main" id="{013A7F93-A49C-4D29-8D56-95885E4DA7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Text Placeholder 3">
            <a:extLst>
              <a:ext uri="{FF2B5EF4-FFF2-40B4-BE49-F238E27FC236}">
                <a16:creationId xmlns:a16="http://schemas.microsoft.com/office/drawing/2014/main" id="{583027DC-FBB6-4099-9E70-F95B8478A4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78D117-BAEE-409C-8116-21485165D195}"/>
              </a:ext>
            </a:extLst>
          </p:cNvPr>
          <p:cNvSpPr>
            <a:spLocks noGrp="1"/>
          </p:cNvSpPr>
          <p:nvPr>
            <p:ph type="dt" sz="half" idx="10"/>
          </p:nvPr>
        </p:nvSpPr>
        <p:spPr/>
        <p:txBody>
          <a:bodyPr/>
          <a:lstStyle/>
          <a:p>
            <a:fld id="{A09E0AAA-B153-46E6-99EB-B9CF6EB2D3E7}" type="datetimeFigureOut">
              <a:rPr lang="sv-SE" smtClean="0"/>
              <a:t>2022-09-14</a:t>
            </a:fld>
            <a:endParaRPr lang="sv-SE"/>
          </a:p>
        </p:txBody>
      </p:sp>
      <p:sp>
        <p:nvSpPr>
          <p:cNvPr id="6" name="Footer Placeholder 5">
            <a:extLst>
              <a:ext uri="{FF2B5EF4-FFF2-40B4-BE49-F238E27FC236}">
                <a16:creationId xmlns:a16="http://schemas.microsoft.com/office/drawing/2014/main" id="{5D978768-9C34-4D81-ADDC-B9F5EBA473F1}"/>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A35A62AD-B209-4933-B669-581407C91D52}"/>
              </a:ext>
            </a:extLst>
          </p:cNvPr>
          <p:cNvSpPr>
            <a:spLocks noGrp="1"/>
          </p:cNvSpPr>
          <p:nvPr>
            <p:ph type="sldNum" sz="quarter" idx="12"/>
          </p:nvPr>
        </p:nvSpPr>
        <p:spPr/>
        <p:txBody>
          <a:bodyPr/>
          <a:lstStyle/>
          <a:p>
            <a:fld id="{2A174409-C227-443C-961C-812D97367797}" type="slidenum">
              <a:rPr lang="sv-SE" smtClean="0"/>
              <a:t>‹#›</a:t>
            </a:fld>
            <a:endParaRPr lang="sv-SE"/>
          </a:p>
        </p:txBody>
      </p:sp>
    </p:spTree>
    <p:extLst>
      <p:ext uri="{BB962C8B-B14F-4D97-AF65-F5344CB8AC3E}">
        <p14:creationId xmlns:p14="http://schemas.microsoft.com/office/powerpoint/2010/main" val="3453025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92E37-E08C-4CF4-867D-9D9C306DE5A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sv-SE"/>
          </a:p>
        </p:txBody>
      </p:sp>
      <p:sp>
        <p:nvSpPr>
          <p:cNvPr id="3" name="Picture Placeholder 2">
            <a:extLst>
              <a:ext uri="{FF2B5EF4-FFF2-40B4-BE49-F238E27FC236}">
                <a16:creationId xmlns:a16="http://schemas.microsoft.com/office/drawing/2014/main" id="{0C54FC4D-9DEE-4C92-B00B-171097B42E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a:extLst>
              <a:ext uri="{FF2B5EF4-FFF2-40B4-BE49-F238E27FC236}">
                <a16:creationId xmlns:a16="http://schemas.microsoft.com/office/drawing/2014/main" id="{3981520E-2F7E-4B63-AE1A-DD9C986D1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F9B7E8-73A8-4836-8996-82F8CAAA7AF4}"/>
              </a:ext>
            </a:extLst>
          </p:cNvPr>
          <p:cNvSpPr>
            <a:spLocks noGrp="1"/>
          </p:cNvSpPr>
          <p:nvPr>
            <p:ph type="dt" sz="half" idx="10"/>
          </p:nvPr>
        </p:nvSpPr>
        <p:spPr/>
        <p:txBody>
          <a:bodyPr/>
          <a:lstStyle/>
          <a:p>
            <a:fld id="{A09E0AAA-B153-46E6-99EB-B9CF6EB2D3E7}" type="datetimeFigureOut">
              <a:rPr lang="sv-SE" smtClean="0"/>
              <a:t>2022-09-14</a:t>
            </a:fld>
            <a:endParaRPr lang="sv-SE"/>
          </a:p>
        </p:txBody>
      </p:sp>
      <p:sp>
        <p:nvSpPr>
          <p:cNvPr id="6" name="Footer Placeholder 5">
            <a:extLst>
              <a:ext uri="{FF2B5EF4-FFF2-40B4-BE49-F238E27FC236}">
                <a16:creationId xmlns:a16="http://schemas.microsoft.com/office/drawing/2014/main" id="{FC7827D5-43BA-4CA8-A545-B48F8EBACBF6}"/>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74914196-E9D2-459A-B6FD-86F048B0E63F}"/>
              </a:ext>
            </a:extLst>
          </p:cNvPr>
          <p:cNvSpPr>
            <a:spLocks noGrp="1"/>
          </p:cNvSpPr>
          <p:nvPr>
            <p:ph type="sldNum" sz="quarter" idx="12"/>
          </p:nvPr>
        </p:nvSpPr>
        <p:spPr/>
        <p:txBody>
          <a:bodyPr/>
          <a:lstStyle/>
          <a:p>
            <a:fld id="{2A174409-C227-443C-961C-812D97367797}" type="slidenum">
              <a:rPr lang="sv-SE" smtClean="0"/>
              <a:t>‹#›</a:t>
            </a:fld>
            <a:endParaRPr lang="sv-SE"/>
          </a:p>
        </p:txBody>
      </p:sp>
    </p:spTree>
    <p:extLst>
      <p:ext uri="{BB962C8B-B14F-4D97-AF65-F5344CB8AC3E}">
        <p14:creationId xmlns:p14="http://schemas.microsoft.com/office/powerpoint/2010/main" val="4009231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D04BC-E28C-435C-9D72-0BB327E203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v-SE"/>
          </a:p>
        </p:txBody>
      </p:sp>
      <p:sp>
        <p:nvSpPr>
          <p:cNvPr id="3" name="Text Placeholder 2">
            <a:extLst>
              <a:ext uri="{FF2B5EF4-FFF2-40B4-BE49-F238E27FC236}">
                <a16:creationId xmlns:a16="http://schemas.microsoft.com/office/drawing/2014/main" id="{98F8FB53-6B71-40B5-A095-2C9410E1F3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0A0C15EB-A0BB-483F-B62D-880C15371C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9E0AAA-B153-46E6-99EB-B9CF6EB2D3E7}" type="datetimeFigureOut">
              <a:rPr lang="sv-SE" smtClean="0"/>
              <a:t>2022-09-14</a:t>
            </a:fld>
            <a:endParaRPr lang="sv-SE"/>
          </a:p>
        </p:txBody>
      </p:sp>
      <p:sp>
        <p:nvSpPr>
          <p:cNvPr id="5" name="Footer Placeholder 4">
            <a:extLst>
              <a:ext uri="{FF2B5EF4-FFF2-40B4-BE49-F238E27FC236}">
                <a16:creationId xmlns:a16="http://schemas.microsoft.com/office/drawing/2014/main" id="{D0C39BB6-8A3C-4C68-883F-F4BC28B28B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a:extLst>
              <a:ext uri="{FF2B5EF4-FFF2-40B4-BE49-F238E27FC236}">
                <a16:creationId xmlns:a16="http://schemas.microsoft.com/office/drawing/2014/main" id="{549E6A75-6E4A-4E6C-B165-4448E97A2F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174409-C227-443C-961C-812D97367797}" type="slidenum">
              <a:rPr lang="sv-SE" smtClean="0"/>
              <a:t>‹#›</a:t>
            </a:fld>
            <a:endParaRPr lang="sv-SE"/>
          </a:p>
        </p:txBody>
      </p:sp>
    </p:spTree>
    <p:extLst>
      <p:ext uri="{BB962C8B-B14F-4D97-AF65-F5344CB8AC3E}">
        <p14:creationId xmlns:p14="http://schemas.microsoft.com/office/powerpoint/2010/main" val="348276614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datum 1"/>
          <p:cNvSpPr>
            <a:spLocks noGrp="1"/>
          </p:cNvSpPr>
          <p:nvPr>
            <p:ph type="dt" sz="half" idx="2"/>
          </p:nvPr>
        </p:nvSpPr>
        <p:spPr>
          <a:xfrm>
            <a:off x="8338870" y="6356349"/>
            <a:ext cx="152968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7A6807-0D33-45A3-9CBE-DF77D7147775}" type="datetime4">
              <a:rPr lang="sv-SE" smtClean="0"/>
              <a:t>14 september 2022</a:t>
            </a:fld>
            <a:endParaRPr lang="sv-SE" dirty="0"/>
          </a:p>
        </p:txBody>
      </p:sp>
    </p:spTree>
    <p:extLst>
      <p:ext uri="{BB962C8B-B14F-4D97-AF65-F5344CB8AC3E}">
        <p14:creationId xmlns:p14="http://schemas.microsoft.com/office/powerpoint/2010/main" val="1883495067"/>
      </p:ext>
    </p:extLst>
  </p:cSld>
  <p:clrMap bg1="lt1" tx1="dk1" bg2="lt2" tx2="dk2" accent1="accent1" accent2="accent2" accent3="accent3" accent4="accent4" accent5="accent5" accent6="accent6" hlink="hlink" folHlink="folHlink"/>
  <p:sldLayoutIdLst>
    <p:sldLayoutId id="2147483649" r:id="rId1"/>
    <p:sldLayoutId id="2147483679" r:id="rId2"/>
    <p:sldLayoutId id="2147483664" r:id="rId3"/>
    <p:sldLayoutId id="2147483666" r:id="rId4"/>
    <p:sldLayoutId id="2147483676" r:id="rId5"/>
    <p:sldLayoutId id="2147483677" r:id="rId6"/>
    <p:sldLayoutId id="2147483674" r:id="rId7"/>
    <p:sldLayoutId id="2147483675" r:id="rId8"/>
    <p:sldLayoutId id="2147483678" r:id="rId9"/>
    <p:sldLayoutId id="2147483665" r:id="rId10"/>
    <p:sldLayoutId id="2147483663" r:id="rId11"/>
    <p:sldLayoutId id="2147483662" r:id="rId12"/>
    <p:sldLayoutId id="2147483680" r:id="rId13"/>
    <p:sldLayoutId id="2147483682" r:id="rId14"/>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4.xml.rels><?xml version="1.0" encoding="UTF-8" standalone="yes"?>
<Relationships xmlns="http://schemas.openxmlformats.org/package/2006/relationships"><Relationship Id="rId8" Type="http://schemas.openxmlformats.org/officeDocument/2006/relationships/image" Target="../media/image33.tiff"/><Relationship Id="rId3" Type="http://schemas.openxmlformats.org/officeDocument/2006/relationships/image" Target="../media/image28.tiff"/><Relationship Id="rId7" Type="http://schemas.openxmlformats.org/officeDocument/2006/relationships/image" Target="../media/image32.tiff"/><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31.tiff"/><Relationship Id="rId5" Type="http://schemas.openxmlformats.org/officeDocument/2006/relationships/image" Target="../media/image30.tiff"/><Relationship Id="rId4" Type="http://schemas.openxmlformats.org/officeDocument/2006/relationships/image" Target="../media/image29.tiff"/><Relationship Id="rId9" Type="http://schemas.openxmlformats.org/officeDocument/2006/relationships/image" Target="../media/image34.tiff"/></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26" Type="http://schemas.openxmlformats.org/officeDocument/2006/relationships/image" Target="../media/image58.png"/><Relationship Id="rId3" Type="http://schemas.openxmlformats.org/officeDocument/2006/relationships/image" Target="../media/image35.png"/><Relationship Id="rId21" Type="http://schemas.openxmlformats.org/officeDocument/2006/relationships/image" Target="../media/image53.sv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jpeg"/><Relationship Id="rId25" Type="http://schemas.openxmlformats.org/officeDocument/2006/relationships/image" Target="../media/image57.svg"/><Relationship Id="rId2" Type="http://schemas.openxmlformats.org/officeDocument/2006/relationships/notesSlide" Target="../notesSlides/notesSlide5.xml"/><Relationship Id="rId16" Type="http://schemas.openxmlformats.org/officeDocument/2006/relationships/image" Target="../media/image48.png"/><Relationship Id="rId20" Type="http://schemas.openxmlformats.org/officeDocument/2006/relationships/image" Target="../media/image52.png"/><Relationship Id="rId29" Type="http://schemas.openxmlformats.org/officeDocument/2006/relationships/image" Target="../media/image61.svg"/><Relationship Id="rId1" Type="http://schemas.openxmlformats.org/officeDocument/2006/relationships/slideLayout" Target="../slideLayouts/slideLayout14.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image" Target="../media/image56.pn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svg"/><Relationship Id="rId28" Type="http://schemas.openxmlformats.org/officeDocument/2006/relationships/image" Target="../media/image60.png"/><Relationship Id="rId10" Type="http://schemas.openxmlformats.org/officeDocument/2006/relationships/image" Target="../media/image42.png"/><Relationship Id="rId19" Type="http://schemas.openxmlformats.org/officeDocument/2006/relationships/image" Target="../media/image51.svg"/><Relationship Id="rId4" Type="http://schemas.openxmlformats.org/officeDocument/2006/relationships/image" Target="../media/image36.jp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png"/><Relationship Id="rId27" Type="http://schemas.openxmlformats.org/officeDocument/2006/relationships/image" Target="../media/image59.sv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nyposition.se/" TargetMode="Externa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metalware, gear&#10;&#10;Description automatically generated">
            <a:extLst>
              <a:ext uri="{FF2B5EF4-FFF2-40B4-BE49-F238E27FC236}">
                <a16:creationId xmlns:a16="http://schemas.microsoft.com/office/drawing/2014/main" id="{4FFFD8F4-1EC2-4D90-81D4-65028858C0D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Bildobjekt 5">
            <a:extLst>
              <a:ext uri="{FF2B5EF4-FFF2-40B4-BE49-F238E27FC236}">
                <a16:creationId xmlns:a16="http://schemas.microsoft.com/office/drawing/2014/main" id="{4CB72CDA-641B-4C93-B70F-1E2C2BE1A7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893" y="2893893"/>
            <a:ext cx="2639259" cy="1070214"/>
          </a:xfrm>
          <a:prstGeom prst="rect">
            <a:avLst/>
          </a:prstGeom>
        </p:spPr>
      </p:pic>
      <p:sp>
        <p:nvSpPr>
          <p:cNvPr id="10" name="Title 9">
            <a:extLst>
              <a:ext uri="{FF2B5EF4-FFF2-40B4-BE49-F238E27FC236}">
                <a16:creationId xmlns:a16="http://schemas.microsoft.com/office/drawing/2014/main" id="{6D9709D9-E20F-4CF5-A1FC-0E217FE0EE7D}"/>
              </a:ext>
            </a:extLst>
          </p:cNvPr>
          <p:cNvSpPr>
            <a:spLocks noGrp="1"/>
          </p:cNvSpPr>
          <p:nvPr>
            <p:ph type="title"/>
          </p:nvPr>
        </p:nvSpPr>
        <p:spPr/>
        <p:txBody>
          <a:bodyPr/>
          <a:lstStyle/>
          <a:p>
            <a:endParaRPr lang="sv-SE" dirty="0"/>
          </a:p>
        </p:txBody>
      </p:sp>
    </p:spTree>
    <p:extLst>
      <p:ext uri="{BB962C8B-B14F-4D97-AF65-F5344CB8AC3E}">
        <p14:creationId xmlns:p14="http://schemas.microsoft.com/office/powerpoint/2010/main" val="330932847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gräs, väg, berg, motorväg&#10;&#10;Automatiskt genererad beskrivning">
            <a:extLst>
              <a:ext uri="{FF2B5EF4-FFF2-40B4-BE49-F238E27FC236}">
                <a16:creationId xmlns:a16="http://schemas.microsoft.com/office/drawing/2014/main" id="{FA8D4410-96B2-44EF-951C-BD48059942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5531819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tshållare för text 4">
            <a:extLst>
              <a:ext uri="{FF2B5EF4-FFF2-40B4-BE49-F238E27FC236}">
                <a16:creationId xmlns:a16="http://schemas.microsoft.com/office/drawing/2014/main" id="{8AA2F053-1FBB-4F8F-AD16-C1E532C3FFC4}"/>
              </a:ext>
            </a:extLst>
          </p:cNvPr>
          <p:cNvSpPr txBox="1">
            <a:spLocks/>
          </p:cNvSpPr>
          <p:nvPr/>
        </p:nvSpPr>
        <p:spPr>
          <a:xfrm>
            <a:off x="848712" y="397628"/>
            <a:ext cx="5771163" cy="8477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b="1" i="0" dirty="0">
                <a:solidFill>
                  <a:srgbClr val="000000"/>
                </a:solidFill>
                <a:effectLst/>
                <a:latin typeface="Roboto" panose="02000000000000000000" pitchFamily="2" charset="0"/>
              </a:rPr>
              <a:t>Stolt arv – Stark framtid</a:t>
            </a:r>
            <a:endParaRPr lang="sv-SE" b="1" dirty="0">
              <a:latin typeface="Roboto" panose="02000000000000000000" pitchFamily="2" charset="0"/>
              <a:ea typeface="Roboto" panose="02000000000000000000" pitchFamily="2" charset="0"/>
              <a:cs typeface="Roboto" panose="02000000000000000000" pitchFamily="2" charset="0"/>
            </a:endParaRPr>
          </a:p>
        </p:txBody>
      </p:sp>
      <p:grpSp>
        <p:nvGrpSpPr>
          <p:cNvPr id="13" name="Grupp 12">
            <a:extLst>
              <a:ext uri="{FF2B5EF4-FFF2-40B4-BE49-F238E27FC236}">
                <a16:creationId xmlns:a16="http://schemas.microsoft.com/office/drawing/2014/main" id="{2B197EAB-107B-45B2-A3A0-362AA9B1392F}"/>
              </a:ext>
            </a:extLst>
          </p:cNvPr>
          <p:cNvGrpSpPr/>
          <p:nvPr/>
        </p:nvGrpSpPr>
        <p:grpSpPr>
          <a:xfrm>
            <a:off x="6281425" y="3524743"/>
            <a:ext cx="4714875" cy="1366535"/>
            <a:chOff x="4574452" y="4174232"/>
            <a:chExt cx="4906930" cy="1627099"/>
          </a:xfrm>
        </p:grpSpPr>
        <p:grpSp>
          <p:nvGrpSpPr>
            <p:cNvPr id="15" name="Grupp 14">
              <a:extLst>
                <a:ext uri="{FF2B5EF4-FFF2-40B4-BE49-F238E27FC236}">
                  <a16:creationId xmlns:a16="http://schemas.microsoft.com/office/drawing/2014/main" id="{7079C5FF-64EF-41A8-ABDF-C36194BB99B8}"/>
                </a:ext>
              </a:extLst>
            </p:cNvPr>
            <p:cNvGrpSpPr/>
            <p:nvPr/>
          </p:nvGrpSpPr>
          <p:grpSpPr>
            <a:xfrm>
              <a:off x="7069470" y="4174232"/>
              <a:ext cx="2411912" cy="1627099"/>
              <a:chOff x="2041238" y="2609072"/>
              <a:chExt cx="2577845" cy="1557348"/>
            </a:xfrm>
          </p:grpSpPr>
          <p:pic>
            <p:nvPicPr>
              <p:cNvPr id="18" name="Bildobjekt 17">
                <a:extLst>
                  <a:ext uri="{FF2B5EF4-FFF2-40B4-BE49-F238E27FC236}">
                    <a16:creationId xmlns:a16="http://schemas.microsoft.com/office/drawing/2014/main" id="{1E9E3F08-076A-4F24-A867-0C28B48E80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939" t="9895" r="9637" b="1733"/>
              <a:stretch/>
            </p:blipFill>
            <p:spPr>
              <a:xfrm>
                <a:off x="2041238" y="3455199"/>
                <a:ext cx="783351" cy="711220"/>
              </a:xfrm>
              <a:prstGeom prst="rect">
                <a:avLst/>
              </a:prstGeom>
            </p:spPr>
          </p:pic>
          <p:pic>
            <p:nvPicPr>
              <p:cNvPr id="27" name="Bildobjekt 26">
                <a:extLst>
                  <a:ext uri="{FF2B5EF4-FFF2-40B4-BE49-F238E27FC236}">
                    <a16:creationId xmlns:a16="http://schemas.microsoft.com/office/drawing/2014/main" id="{1013206E-91FC-4B91-993F-9BD9777D62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826" t="11701" r="16813" b="4123"/>
              <a:stretch/>
            </p:blipFill>
            <p:spPr>
              <a:xfrm>
                <a:off x="3767716" y="2609073"/>
                <a:ext cx="851367" cy="1557347"/>
              </a:xfrm>
              <a:prstGeom prst="rect">
                <a:avLst/>
              </a:prstGeom>
            </p:spPr>
          </p:pic>
          <p:pic>
            <p:nvPicPr>
              <p:cNvPr id="28" name="Bildobjekt 27">
                <a:extLst>
                  <a:ext uri="{FF2B5EF4-FFF2-40B4-BE49-F238E27FC236}">
                    <a16:creationId xmlns:a16="http://schemas.microsoft.com/office/drawing/2014/main" id="{3320645B-DF6A-491D-9626-CBE53AC398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420" r="42339"/>
              <a:stretch/>
            </p:blipFill>
            <p:spPr>
              <a:xfrm>
                <a:off x="2041238" y="2616535"/>
                <a:ext cx="777133" cy="811395"/>
              </a:xfrm>
              <a:prstGeom prst="rect">
                <a:avLst/>
              </a:prstGeom>
            </p:spPr>
          </p:pic>
          <p:pic>
            <p:nvPicPr>
              <p:cNvPr id="29" name="Bildobjekt 28">
                <a:extLst>
                  <a:ext uri="{FF2B5EF4-FFF2-40B4-BE49-F238E27FC236}">
                    <a16:creationId xmlns:a16="http://schemas.microsoft.com/office/drawing/2014/main" id="{26E01000-175F-443F-9405-7AFBA325AD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46087" y="2609072"/>
                <a:ext cx="897297" cy="645310"/>
              </a:xfrm>
              <a:prstGeom prst="rect">
                <a:avLst/>
              </a:prstGeom>
            </p:spPr>
          </p:pic>
        </p:grpSp>
        <p:pic>
          <p:nvPicPr>
            <p:cNvPr id="16" name="Bildobjekt 15">
              <a:extLst>
                <a:ext uri="{FF2B5EF4-FFF2-40B4-BE49-F238E27FC236}">
                  <a16:creationId xmlns:a16="http://schemas.microsoft.com/office/drawing/2014/main" id="{2023E56F-0A5D-4877-B771-0492E4B921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4452" y="4174232"/>
              <a:ext cx="2470972" cy="1627099"/>
            </a:xfrm>
            <a:prstGeom prst="rect">
              <a:avLst/>
            </a:prstGeom>
          </p:spPr>
        </p:pic>
      </p:grpSp>
      <p:pic>
        <p:nvPicPr>
          <p:cNvPr id="30" name="Bildobjekt 29">
            <a:extLst>
              <a:ext uri="{FF2B5EF4-FFF2-40B4-BE49-F238E27FC236}">
                <a16:creationId xmlns:a16="http://schemas.microsoft.com/office/drawing/2014/main" id="{79249145-D475-4630-86BB-00EC1637718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849" t="17220" r="42229"/>
          <a:stretch/>
        </p:blipFill>
        <p:spPr>
          <a:xfrm>
            <a:off x="9397745" y="4126473"/>
            <a:ext cx="811292" cy="764806"/>
          </a:xfrm>
          <a:prstGeom prst="rect">
            <a:avLst/>
          </a:prstGeom>
        </p:spPr>
      </p:pic>
      <p:sp>
        <p:nvSpPr>
          <p:cNvPr id="31" name="Rektangel 30">
            <a:extLst>
              <a:ext uri="{FF2B5EF4-FFF2-40B4-BE49-F238E27FC236}">
                <a16:creationId xmlns:a16="http://schemas.microsoft.com/office/drawing/2014/main" id="{C3A81E7E-3CF7-4D06-A6CB-7EEF93A95C4E}"/>
              </a:ext>
            </a:extLst>
          </p:cNvPr>
          <p:cNvSpPr/>
          <p:nvPr/>
        </p:nvSpPr>
        <p:spPr>
          <a:xfrm>
            <a:off x="6211817" y="4933313"/>
            <a:ext cx="4933944" cy="1384995"/>
          </a:xfrm>
          <a:prstGeom prst="rect">
            <a:avLst/>
          </a:prstGeom>
        </p:spPr>
        <p:txBody>
          <a:bodyPr wrap="square">
            <a:spAutoFit/>
          </a:bodyPr>
          <a:lstStyle/>
          <a:p>
            <a:r>
              <a:rPr lang="sv-SE" sz="1400" b="0" i="0" dirty="0">
                <a:solidFill>
                  <a:srgbClr val="000000"/>
                </a:solidFill>
                <a:effectLst/>
                <a:latin typeface="Roboto" panose="02000000000000000000" pitchFamily="2" charset="0"/>
              </a:rPr>
              <a:t>AC Floby är helägt av Volvo Cars Group men agerar som en oberoende leverantör</a:t>
            </a:r>
          </a:p>
          <a:p>
            <a:r>
              <a:rPr lang="en-GB" sz="1400" dirty="0" err="1">
                <a:latin typeface="Roboto" panose="02000000000000000000" pitchFamily="2" charset="0"/>
                <a:ea typeface="Roboto" panose="02000000000000000000" pitchFamily="2" charset="0"/>
                <a:cs typeface="Roboto" panose="02000000000000000000" pitchFamily="2" charset="0"/>
              </a:rPr>
              <a:t>Fabriksyta</a:t>
            </a:r>
            <a:r>
              <a:rPr lang="en-GB" sz="1400" dirty="0">
                <a:latin typeface="Roboto" panose="02000000000000000000" pitchFamily="2" charset="0"/>
                <a:ea typeface="Roboto" panose="02000000000000000000" pitchFamily="2" charset="0"/>
                <a:cs typeface="Roboto" panose="02000000000000000000" pitchFamily="2" charset="0"/>
              </a:rPr>
              <a:t>: 39 000 </a:t>
            </a:r>
            <a:r>
              <a:rPr lang="en-GB" sz="1400" dirty="0" err="1">
                <a:latin typeface="Roboto" panose="02000000000000000000" pitchFamily="2" charset="0"/>
                <a:ea typeface="Roboto" panose="02000000000000000000" pitchFamily="2" charset="0"/>
                <a:cs typeface="Roboto" panose="02000000000000000000" pitchFamily="2" charset="0"/>
              </a:rPr>
              <a:t>Kvadratmeter</a:t>
            </a:r>
            <a:endParaRPr lang="en-GB" sz="1400" dirty="0">
              <a:latin typeface="Roboto" panose="02000000000000000000" pitchFamily="2" charset="0"/>
              <a:ea typeface="Roboto" panose="02000000000000000000" pitchFamily="2" charset="0"/>
              <a:cs typeface="Roboto" panose="02000000000000000000" pitchFamily="2" charset="0"/>
            </a:endParaRPr>
          </a:p>
          <a:p>
            <a:r>
              <a:rPr lang="en-GB" sz="1400" dirty="0" err="1">
                <a:latin typeface="Roboto" panose="02000000000000000000" pitchFamily="2" charset="0"/>
                <a:ea typeface="Roboto" panose="02000000000000000000" pitchFamily="2" charset="0"/>
                <a:cs typeface="Roboto" panose="02000000000000000000" pitchFamily="2" charset="0"/>
              </a:rPr>
              <a:t>Anställda</a:t>
            </a:r>
            <a:r>
              <a:rPr lang="en-GB" sz="1400" dirty="0">
                <a:latin typeface="Roboto" panose="02000000000000000000" pitchFamily="2" charset="0"/>
                <a:ea typeface="Roboto" panose="02000000000000000000" pitchFamily="2" charset="0"/>
                <a:cs typeface="Roboto" panose="02000000000000000000" pitchFamily="2" charset="0"/>
              </a:rPr>
              <a:t>: 440</a:t>
            </a:r>
          </a:p>
          <a:p>
            <a:r>
              <a:rPr lang="en-GB" sz="1400" dirty="0" err="1">
                <a:latin typeface="Roboto" panose="02000000000000000000" pitchFamily="2" charset="0"/>
                <a:ea typeface="Roboto" panose="02000000000000000000" pitchFamily="2" charset="0"/>
                <a:cs typeface="Roboto" panose="02000000000000000000" pitchFamily="2" charset="0"/>
              </a:rPr>
              <a:t>Omsättning</a:t>
            </a:r>
            <a:r>
              <a:rPr lang="en-GB" sz="1400" dirty="0">
                <a:latin typeface="Roboto" panose="02000000000000000000" pitchFamily="2" charset="0"/>
                <a:ea typeface="Roboto" panose="02000000000000000000" pitchFamily="2" charset="0"/>
                <a:cs typeface="Roboto" panose="02000000000000000000" pitchFamily="2" charset="0"/>
              </a:rPr>
              <a:t> 2021: 2 057 604 000 SEK</a:t>
            </a:r>
            <a:endParaRPr lang="en-US" sz="1400" dirty="0">
              <a:latin typeface="Roboto" panose="02000000000000000000" pitchFamily="2" charset="0"/>
              <a:ea typeface="Roboto" panose="02000000000000000000" pitchFamily="2" charset="0"/>
              <a:cs typeface="Roboto" panose="02000000000000000000" pitchFamily="2" charset="0"/>
            </a:endParaRPr>
          </a:p>
          <a:p>
            <a:pPr>
              <a:spcAft>
                <a:spcPts val="1200"/>
              </a:spcAft>
            </a:pPr>
            <a:endParaRPr lang="en-US" sz="14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grpSp>
        <p:nvGrpSpPr>
          <p:cNvPr id="32" name="Grupp 31">
            <a:extLst>
              <a:ext uri="{FF2B5EF4-FFF2-40B4-BE49-F238E27FC236}">
                <a16:creationId xmlns:a16="http://schemas.microsoft.com/office/drawing/2014/main" id="{BD3ACD12-D7DA-4277-B7E8-06125BB9A587}"/>
              </a:ext>
            </a:extLst>
          </p:cNvPr>
          <p:cNvGrpSpPr/>
          <p:nvPr/>
        </p:nvGrpSpPr>
        <p:grpSpPr>
          <a:xfrm>
            <a:off x="1242172" y="938360"/>
            <a:ext cx="3779110" cy="3952919"/>
            <a:chOff x="555899" y="1094691"/>
            <a:chExt cx="3374516" cy="3906216"/>
          </a:xfrm>
        </p:grpSpPr>
        <p:pic>
          <p:nvPicPr>
            <p:cNvPr id="33" name="Bildobjekt 32">
              <a:extLst>
                <a:ext uri="{FF2B5EF4-FFF2-40B4-BE49-F238E27FC236}">
                  <a16:creationId xmlns:a16="http://schemas.microsoft.com/office/drawing/2014/main" id="{D7192D63-10A4-4A91-9653-2869089FDCD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5899" y="3657919"/>
              <a:ext cx="2191544" cy="1342988"/>
            </a:xfrm>
            <a:prstGeom prst="rect">
              <a:avLst/>
            </a:prstGeom>
          </p:spPr>
        </p:pic>
        <p:pic>
          <p:nvPicPr>
            <p:cNvPr id="34" name="Bildobjekt 33">
              <a:extLst>
                <a:ext uri="{FF2B5EF4-FFF2-40B4-BE49-F238E27FC236}">
                  <a16:creationId xmlns:a16="http://schemas.microsoft.com/office/drawing/2014/main" id="{B55F58A9-3AAC-4EBF-A190-68FDEB567E9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5899" y="1094691"/>
              <a:ext cx="3373080" cy="2521675"/>
            </a:xfrm>
            <a:prstGeom prst="rect">
              <a:avLst/>
            </a:prstGeom>
          </p:spPr>
        </p:pic>
        <p:pic>
          <p:nvPicPr>
            <p:cNvPr id="35" name="Bildobjekt 34">
              <a:extLst>
                <a:ext uri="{FF2B5EF4-FFF2-40B4-BE49-F238E27FC236}">
                  <a16:creationId xmlns:a16="http://schemas.microsoft.com/office/drawing/2014/main" id="{F9FBE914-B647-41CD-98EF-4942E067A0B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86083" y="3663294"/>
              <a:ext cx="1144332" cy="658158"/>
            </a:xfrm>
            <a:prstGeom prst="rect">
              <a:avLst/>
            </a:prstGeom>
          </p:spPr>
        </p:pic>
        <p:pic>
          <p:nvPicPr>
            <p:cNvPr id="36" name="Bildobjekt 35">
              <a:extLst>
                <a:ext uri="{FF2B5EF4-FFF2-40B4-BE49-F238E27FC236}">
                  <a16:creationId xmlns:a16="http://schemas.microsoft.com/office/drawing/2014/main" id="{700721F8-CD9C-4FDF-B853-8AD6D02C3D0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784648" y="4360556"/>
              <a:ext cx="1144332" cy="640351"/>
            </a:xfrm>
            <a:prstGeom prst="rect">
              <a:avLst/>
            </a:prstGeom>
          </p:spPr>
        </p:pic>
      </p:grpSp>
      <p:sp>
        <p:nvSpPr>
          <p:cNvPr id="37" name="Rectangle 9">
            <a:extLst>
              <a:ext uri="{FF2B5EF4-FFF2-40B4-BE49-F238E27FC236}">
                <a16:creationId xmlns:a16="http://schemas.microsoft.com/office/drawing/2014/main" id="{17641755-88F6-42E1-A687-AA095D5CD009}"/>
              </a:ext>
            </a:extLst>
          </p:cNvPr>
          <p:cNvSpPr/>
          <p:nvPr/>
        </p:nvSpPr>
        <p:spPr>
          <a:xfrm>
            <a:off x="1152525" y="4938768"/>
            <a:ext cx="3559696" cy="1046981"/>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t"/>
          <a:lstStyle/>
          <a:p>
            <a:pPr>
              <a:spcAft>
                <a:spcPts val="1200"/>
              </a:spcAft>
            </a:pPr>
            <a:r>
              <a:rPr lang="sv-SE" sz="1600" b="0" i="0" dirty="0">
                <a:solidFill>
                  <a:srgbClr val="000000"/>
                </a:solidFill>
                <a:effectLst/>
                <a:latin typeface="Roboto" panose="02000000000000000000" pitchFamily="2" charset="0"/>
              </a:rPr>
              <a:t>Sedan starten 1957 har AC Floby tillverkat flera typer av mycket avancerade och kvalitativa komponenter för fordonsindustrin.</a:t>
            </a:r>
            <a:endParaRPr lang="en-US" sz="16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p>
            <a:pPr>
              <a:spcAft>
                <a:spcPts val="1200"/>
              </a:spcAft>
            </a:pPr>
            <a:endParaRPr lang="en-US" sz="16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p>
            <a:pPr>
              <a:spcAft>
                <a:spcPts val="1200"/>
              </a:spcAft>
            </a:pPr>
            <a:endParaRPr lang="en-US" sz="16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p>
            <a:pPr>
              <a:spcAft>
                <a:spcPts val="1200"/>
              </a:spcAft>
            </a:pPr>
            <a:endParaRPr lang="en-US" sz="16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p>
            <a:pPr>
              <a:spcAft>
                <a:spcPts val="1200"/>
              </a:spcAft>
            </a:pPr>
            <a:endParaRPr lang="en-US" sz="16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p>
            <a:pPr>
              <a:spcAft>
                <a:spcPts val="1200"/>
              </a:spcAft>
            </a:pPr>
            <a:endParaRPr lang="en-US" sz="16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3" name="Picture 2">
            <a:extLst>
              <a:ext uri="{FF2B5EF4-FFF2-40B4-BE49-F238E27FC236}">
                <a16:creationId xmlns:a16="http://schemas.microsoft.com/office/drawing/2014/main" id="{6D8243D1-43C3-46BB-A1CF-EDCB7FB3542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280300" y="938360"/>
            <a:ext cx="4716000" cy="2551824"/>
          </a:xfrm>
          <a:prstGeom prst="rect">
            <a:avLst/>
          </a:prstGeom>
        </p:spPr>
      </p:pic>
    </p:spTree>
    <p:extLst>
      <p:ext uri="{BB962C8B-B14F-4D97-AF65-F5344CB8AC3E}">
        <p14:creationId xmlns:p14="http://schemas.microsoft.com/office/powerpoint/2010/main" val="32930076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2DDB507-BBE0-4D34-8621-14B1F1064E8A}"/>
              </a:ext>
            </a:extLst>
          </p:cNvPr>
          <p:cNvSpPr/>
          <p:nvPr/>
        </p:nvSpPr>
        <p:spPr>
          <a:xfrm>
            <a:off x="8607370" y="1085850"/>
            <a:ext cx="2238375" cy="5087044"/>
          </a:xfrm>
          <a:prstGeom prst="rect">
            <a:avLst/>
          </a:prstGeom>
          <a:solidFill>
            <a:srgbClr val="105CAC">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latin typeface="Roboto "/>
            </a:endParaRPr>
          </a:p>
        </p:txBody>
      </p:sp>
      <p:sp>
        <p:nvSpPr>
          <p:cNvPr id="24" name="Rectangle 23">
            <a:extLst>
              <a:ext uri="{FF2B5EF4-FFF2-40B4-BE49-F238E27FC236}">
                <a16:creationId xmlns:a16="http://schemas.microsoft.com/office/drawing/2014/main" id="{479A8A8E-9C27-4345-A9C0-02C4EE78B4E1}"/>
              </a:ext>
            </a:extLst>
          </p:cNvPr>
          <p:cNvSpPr/>
          <p:nvPr/>
        </p:nvSpPr>
        <p:spPr>
          <a:xfrm>
            <a:off x="4951702" y="1085850"/>
            <a:ext cx="2238375" cy="5087044"/>
          </a:xfrm>
          <a:prstGeom prst="rect">
            <a:avLst/>
          </a:prstGeom>
          <a:solidFill>
            <a:srgbClr val="0D234A">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latin typeface="Roboto "/>
            </a:endParaRPr>
          </a:p>
        </p:txBody>
      </p:sp>
      <p:sp>
        <p:nvSpPr>
          <p:cNvPr id="14" name="Rectangle 13">
            <a:extLst>
              <a:ext uri="{FF2B5EF4-FFF2-40B4-BE49-F238E27FC236}">
                <a16:creationId xmlns:a16="http://schemas.microsoft.com/office/drawing/2014/main" id="{907F619E-D314-4660-B798-9A7E9DCA140C}"/>
              </a:ext>
            </a:extLst>
          </p:cNvPr>
          <p:cNvSpPr/>
          <p:nvPr/>
        </p:nvSpPr>
        <p:spPr>
          <a:xfrm>
            <a:off x="1226506" y="1085850"/>
            <a:ext cx="2238375" cy="5087044"/>
          </a:xfrm>
          <a:prstGeom prst="rect">
            <a:avLst/>
          </a:prstGeom>
          <a:solidFill>
            <a:srgbClr val="359ECE">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latin typeface="Roboto "/>
            </a:endParaRPr>
          </a:p>
        </p:txBody>
      </p:sp>
      <p:pic>
        <p:nvPicPr>
          <p:cNvPr id="11" name="Picture 10">
            <a:extLst>
              <a:ext uri="{FF2B5EF4-FFF2-40B4-BE49-F238E27FC236}">
                <a16:creationId xmlns:a16="http://schemas.microsoft.com/office/drawing/2014/main" id="{ED7FAD48-A068-4255-B1B9-EFF001A781F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774348" y="4376680"/>
            <a:ext cx="1079544" cy="1232996"/>
          </a:xfrm>
          <a:prstGeom prst="rect">
            <a:avLst/>
          </a:prstGeom>
        </p:spPr>
      </p:pic>
      <p:pic>
        <p:nvPicPr>
          <p:cNvPr id="58" name="Picture 67">
            <a:extLst>
              <a:ext uri="{FF2B5EF4-FFF2-40B4-BE49-F238E27FC236}">
                <a16:creationId xmlns:a16="http://schemas.microsoft.com/office/drawing/2014/main" id="{6F6206B4-178E-4F09-A28C-BE4B78C2C6E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25292" y="1664342"/>
            <a:ext cx="1495406" cy="1860398"/>
          </a:xfrm>
          <a:prstGeom prst="rect">
            <a:avLst/>
          </a:prstGeom>
          <a:noFill/>
        </p:spPr>
      </p:pic>
      <p:sp>
        <p:nvSpPr>
          <p:cNvPr id="16" name="Rubrik 3">
            <a:extLst>
              <a:ext uri="{FF2B5EF4-FFF2-40B4-BE49-F238E27FC236}">
                <a16:creationId xmlns:a16="http://schemas.microsoft.com/office/drawing/2014/main" id="{7D10B389-47A6-4FEB-9B80-CEEB494B135E}"/>
              </a:ext>
            </a:extLst>
          </p:cNvPr>
          <p:cNvSpPr>
            <a:spLocks noGrp="1"/>
          </p:cNvSpPr>
          <p:nvPr>
            <p:ph type="title"/>
          </p:nvPr>
        </p:nvSpPr>
        <p:spPr>
          <a:xfrm>
            <a:off x="928488" y="435031"/>
            <a:ext cx="7783712" cy="782031"/>
          </a:xfrm>
        </p:spPr>
        <p:txBody>
          <a:bodyPr/>
          <a:lstStyle/>
          <a:p>
            <a:r>
              <a:rPr lang="en-US" dirty="0">
                <a:latin typeface="Roboto "/>
              </a:rPr>
              <a:t>Current product offering</a:t>
            </a:r>
            <a:endParaRPr lang="sv-SE" dirty="0">
              <a:latin typeface="Roboto "/>
            </a:endParaRPr>
          </a:p>
        </p:txBody>
      </p:sp>
      <p:sp>
        <p:nvSpPr>
          <p:cNvPr id="17" name="textruta 16">
            <a:extLst>
              <a:ext uri="{FF2B5EF4-FFF2-40B4-BE49-F238E27FC236}">
                <a16:creationId xmlns:a16="http://schemas.microsoft.com/office/drawing/2014/main" id="{1234BD0F-1C9B-45CA-8532-EEB1C86CCDBE}"/>
              </a:ext>
            </a:extLst>
          </p:cNvPr>
          <p:cNvSpPr txBox="1"/>
          <p:nvPr/>
        </p:nvSpPr>
        <p:spPr>
          <a:xfrm>
            <a:off x="5419327" y="3693718"/>
            <a:ext cx="1433943" cy="276999"/>
          </a:xfrm>
          <a:prstGeom prst="rect">
            <a:avLst/>
          </a:prstGeom>
          <a:noFill/>
          <a:ln>
            <a:noFill/>
          </a:ln>
        </p:spPr>
        <p:txBody>
          <a:bodyPr wrap="square" lIns="0" tIns="0" rIns="0" bIns="0" rtlCol="0">
            <a:spAutoFit/>
          </a:bodyPr>
          <a:lstStyle/>
          <a:p>
            <a:r>
              <a:rPr lang="en-US" dirty="0">
                <a:latin typeface="Roboto "/>
                <a:cs typeface="Arial" pitchFamily="34" charset="0"/>
              </a:rPr>
              <a:t>Brake discs</a:t>
            </a:r>
          </a:p>
        </p:txBody>
      </p:sp>
      <p:sp>
        <p:nvSpPr>
          <p:cNvPr id="19" name="textruta 18">
            <a:extLst>
              <a:ext uri="{FF2B5EF4-FFF2-40B4-BE49-F238E27FC236}">
                <a16:creationId xmlns:a16="http://schemas.microsoft.com/office/drawing/2014/main" id="{1AAAD8A5-EFB7-487B-8857-B14A827030AC}"/>
              </a:ext>
            </a:extLst>
          </p:cNvPr>
          <p:cNvSpPr txBox="1"/>
          <p:nvPr/>
        </p:nvSpPr>
        <p:spPr>
          <a:xfrm>
            <a:off x="1741001" y="3693718"/>
            <a:ext cx="1433942" cy="276999"/>
          </a:xfrm>
          <a:prstGeom prst="rect">
            <a:avLst/>
          </a:prstGeom>
          <a:noFill/>
          <a:ln>
            <a:noFill/>
          </a:ln>
        </p:spPr>
        <p:txBody>
          <a:bodyPr wrap="square" lIns="0" tIns="0" rIns="0" bIns="0" rtlCol="0">
            <a:spAutoFit/>
          </a:bodyPr>
          <a:lstStyle/>
          <a:p>
            <a:r>
              <a:rPr lang="en-US" dirty="0">
                <a:latin typeface="Roboto "/>
                <a:cs typeface="Arial" pitchFamily="34" charset="0"/>
              </a:rPr>
              <a:t>Wheel hubs</a:t>
            </a:r>
          </a:p>
        </p:txBody>
      </p:sp>
      <p:pic>
        <p:nvPicPr>
          <p:cNvPr id="60" name="Picture 68">
            <a:extLst>
              <a:ext uri="{FF2B5EF4-FFF2-40B4-BE49-F238E27FC236}">
                <a16:creationId xmlns:a16="http://schemas.microsoft.com/office/drawing/2014/main" id="{17378EBA-4074-4723-8450-D55E1C43BFC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384487">
            <a:off x="8783056" y="1885318"/>
            <a:ext cx="1587976" cy="1467064"/>
          </a:xfrm>
          <a:prstGeom prst="rect">
            <a:avLst/>
          </a:prstGeom>
          <a:noFill/>
        </p:spPr>
      </p:pic>
      <p:sp>
        <p:nvSpPr>
          <p:cNvPr id="15" name="textruta 18">
            <a:extLst>
              <a:ext uri="{FF2B5EF4-FFF2-40B4-BE49-F238E27FC236}">
                <a16:creationId xmlns:a16="http://schemas.microsoft.com/office/drawing/2014/main" id="{94B8F01B-1B43-4B4A-8072-7A149873621F}"/>
              </a:ext>
            </a:extLst>
          </p:cNvPr>
          <p:cNvSpPr txBox="1"/>
          <p:nvPr/>
        </p:nvSpPr>
        <p:spPr>
          <a:xfrm>
            <a:off x="8775575" y="3693717"/>
            <a:ext cx="2006024" cy="276999"/>
          </a:xfrm>
          <a:prstGeom prst="rect">
            <a:avLst/>
          </a:prstGeom>
          <a:noFill/>
          <a:ln>
            <a:noFill/>
          </a:ln>
        </p:spPr>
        <p:txBody>
          <a:bodyPr wrap="square" lIns="0" tIns="0" rIns="0" bIns="0" rtlCol="0">
            <a:spAutoFit/>
          </a:bodyPr>
          <a:lstStyle/>
          <a:p>
            <a:r>
              <a:rPr lang="en-US" dirty="0">
                <a:latin typeface="Roboto "/>
                <a:cs typeface="Arial" pitchFamily="34" charset="0"/>
              </a:rPr>
              <a:t>Connecting rods</a:t>
            </a:r>
          </a:p>
        </p:txBody>
      </p:sp>
      <p:pic>
        <p:nvPicPr>
          <p:cNvPr id="9" name="Picture 8">
            <a:extLst>
              <a:ext uri="{FF2B5EF4-FFF2-40B4-BE49-F238E27FC236}">
                <a16:creationId xmlns:a16="http://schemas.microsoft.com/office/drawing/2014/main" id="{4CE3CED0-12C4-4010-AD8F-3692FA81231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400277" y="1647478"/>
            <a:ext cx="1252516" cy="1894126"/>
          </a:xfrm>
          <a:prstGeom prst="rect">
            <a:avLst/>
          </a:prstGeom>
        </p:spPr>
      </p:pic>
      <p:sp>
        <p:nvSpPr>
          <p:cNvPr id="20" name="textruta 18">
            <a:extLst>
              <a:ext uri="{FF2B5EF4-FFF2-40B4-BE49-F238E27FC236}">
                <a16:creationId xmlns:a16="http://schemas.microsoft.com/office/drawing/2014/main" id="{3084FDCA-8BCE-4B8F-9A80-8B60DDCFDF25}"/>
              </a:ext>
            </a:extLst>
          </p:cNvPr>
          <p:cNvSpPr txBox="1"/>
          <p:nvPr/>
        </p:nvSpPr>
        <p:spPr>
          <a:xfrm>
            <a:off x="1594399" y="5675841"/>
            <a:ext cx="1940011" cy="215444"/>
          </a:xfrm>
          <a:prstGeom prst="rect">
            <a:avLst/>
          </a:prstGeom>
          <a:noFill/>
          <a:ln>
            <a:noFill/>
          </a:ln>
        </p:spPr>
        <p:txBody>
          <a:bodyPr wrap="square" lIns="0" tIns="0" rIns="0" bIns="0" rtlCol="0">
            <a:spAutoFit/>
          </a:bodyPr>
          <a:lstStyle/>
          <a:p>
            <a:r>
              <a:rPr lang="en-US" sz="1400" dirty="0">
                <a:latin typeface="Roboto "/>
                <a:cs typeface="Arial" pitchFamily="34" charset="0"/>
              </a:rPr>
              <a:t>Complete module</a:t>
            </a:r>
          </a:p>
        </p:txBody>
      </p:sp>
      <p:sp>
        <p:nvSpPr>
          <p:cNvPr id="26" name="textruta 18">
            <a:extLst>
              <a:ext uri="{FF2B5EF4-FFF2-40B4-BE49-F238E27FC236}">
                <a16:creationId xmlns:a16="http://schemas.microsoft.com/office/drawing/2014/main" id="{F87307B7-12BD-46CD-AB01-3742F3030073}"/>
              </a:ext>
            </a:extLst>
          </p:cNvPr>
          <p:cNvSpPr txBox="1"/>
          <p:nvPr/>
        </p:nvSpPr>
        <p:spPr>
          <a:xfrm>
            <a:off x="5056529" y="5594809"/>
            <a:ext cx="1940011" cy="430887"/>
          </a:xfrm>
          <a:prstGeom prst="rect">
            <a:avLst/>
          </a:prstGeom>
          <a:noFill/>
          <a:ln>
            <a:noFill/>
          </a:ln>
        </p:spPr>
        <p:txBody>
          <a:bodyPr wrap="square" lIns="0" tIns="0" rIns="0" bIns="0" rtlCol="0">
            <a:spAutoFit/>
          </a:bodyPr>
          <a:lstStyle/>
          <a:p>
            <a:pPr algn="ctr"/>
            <a:r>
              <a:rPr lang="en-US" sz="1400" dirty="0" err="1">
                <a:latin typeface="Roboto "/>
                <a:cs typeface="Arial" pitchFamily="34" charset="0"/>
              </a:rPr>
              <a:t>SiCAlight</a:t>
            </a:r>
            <a:r>
              <a:rPr lang="en-US" sz="1400" dirty="0">
                <a:latin typeface="Roboto "/>
                <a:cs typeface="Arial" pitchFamily="34" charset="0"/>
              </a:rPr>
              <a:t> &amp;</a:t>
            </a:r>
            <a:br>
              <a:rPr lang="en-US" sz="1400" dirty="0">
                <a:latin typeface="Roboto "/>
                <a:cs typeface="Arial" pitchFamily="34" charset="0"/>
              </a:rPr>
            </a:br>
            <a:r>
              <a:rPr lang="en-US" sz="1400" dirty="0">
                <a:latin typeface="Roboto "/>
                <a:cs typeface="Arial" pitchFamily="34" charset="0"/>
              </a:rPr>
              <a:t>GCI solid/ventilated</a:t>
            </a:r>
          </a:p>
        </p:txBody>
      </p:sp>
      <p:pic>
        <p:nvPicPr>
          <p:cNvPr id="22" name="Picture 21">
            <a:extLst>
              <a:ext uri="{FF2B5EF4-FFF2-40B4-BE49-F238E27FC236}">
                <a16:creationId xmlns:a16="http://schemas.microsoft.com/office/drawing/2014/main" id="{44D4FFCB-20B7-49F8-9888-F32FF19A995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966060" y="4568191"/>
            <a:ext cx="580016" cy="923412"/>
          </a:xfrm>
          <a:prstGeom prst="rect">
            <a:avLst/>
          </a:prstGeom>
        </p:spPr>
      </p:pic>
      <p:pic>
        <p:nvPicPr>
          <p:cNvPr id="13" name="Picture 12">
            <a:extLst>
              <a:ext uri="{FF2B5EF4-FFF2-40B4-BE49-F238E27FC236}">
                <a16:creationId xmlns:a16="http://schemas.microsoft.com/office/drawing/2014/main" id="{446E517F-EE6C-436A-80C0-5AC7B9A2BD84}"/>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492161" y="4547495"/>
            <a:ext cx="564156" cy="891366"/>
          </a:xfrm>
          <a:prstGeom prst="rect">
            <a:avLst/>
          </a:prstGeom>
        </p:spPr>
      </p:pic>
      <p:pic>
        <p:nvPicPr>
          <p:cNvPr id="31" name="Picture 30">
            <a:extLst>
              <a:ext uri="{FF2B5EF4-FFF2-40B4-BE49-F238E27FC236}">
                <a16:creationId xmlns:a16="http://schemas.microsoft.com/office/drawing/2014/main" id="{95A47CC0-F751-4C33-8ECC-38BDDF960D9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rot="258266">
            <a:off x="9273502" y="4601006"/>
            <a:ext cx="906110" cy="844376"/>
          </a:xfrm>
          <a:prstGeom prst="rect">
            <a:avLst/>
          </a:prstGeom>
        </p:spPr>
      </p:pic>
      <p:sp>
        <p:nvSpPr>
          <p:cNvPr id="35" name="textruta 18">
            <a:extLst>
              <a:ext uri="{FF2B5EF4-FFF2-40B4-BE49-F238E27FC236}">
                <a16:creationId xmlns:a16="http://schemas.microsoft.com/office/drawing/2014/main" id="{F55C203D-96A6-46BD-9C91-10DC509345A9}"/>
              </a:ext>
            </a:extLst>
          </p:cNvPr>
          <p:cNvSpPr txBox="1"/>
          <p:nvPr/>
        </p:nvSpPr>
        <p:spPr>
          <a:xfrm>
            <a:off x="8996911" y="5675841"/>
            <a:ext cx="1940011" cy="215444"/>
          </a:xfrm>
          <a:prstGeom prst="rect">
            <a:avLst/>
          </a:prstGeom>
          <a:noFill/>
          <a:ln>
            <a:noFill/>
          </a:ln>
        </p:spPr>
        <p:txBody>
          <a:bodyPr wrap="square" lIns="0" tIns="0" rIns="0" bIns="0" rtlCol="0">
            <a:spAutoFit/>
          </a:bodyPr>
          <a:lstStyle/>
          <a:p>
            <a:r>
              <a:rPr lang="en-US" sz="1400" dirty="0">
                <a:latin typeface="Roboto "/>
                <a:cs typeface="Arial" pitchFamily="34" charset="0"/>
              </a:rPr>
              <a:t>Straight &amp; angled </a:t>
            </a:r>
          </a:p>
        </p:txBody>
      </p:sp>
    </p:spTree>
    <p:extLst>
      <p:ext uri="{BB962C8B-B14F-4D97-AF65-F5344CB8AC3E}">
        <p14:creationId xmlns:p14="http://schemas.microsoft.com/office/powerpoint/2010/main" val="4425443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text 4">
            <a:extLst>
              <a:ext uri="{FF2B5EF4-FFF2-40B4-BE49-F238E27FC236}">
                <a16:creationId xmlns:a16="http://schemas.microsoft.com/office/drawing/2014/main" id="{BC942FC1-87BA-4F36-95C3-749F1F447B86}"/>
              </a:ext>
            </a:extLst>
          </p:cNvPr>
          <p:cNvSpPr txBox="1">
            <a:spLocks/>
          </p:cNvSpPr>
          <p:nvPr/>
        </p:nvSpPr>
        <p:spPr>
          <a:xfrm>
            <a:off x="858237" y="350003"/>
            <a:ext cx="9343746" cy="8477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b="1" dirty="0" err="1">
                <a:latin typeface="Roboto" panose="02000000000000000000" pitchFamily="2" charset="0"/>
                <a:ea typeface="Roboto" panose="02000000000000000000" pitchFamily="2" charset="0"/>
                <a:cs typeface="Roboto" panose="02000000000000000000" pitchFamily="2" charset="0"/>
              </a:rPr>
              <a:t>We</a:t>
            </a:r>
            <a:r>
              <a:rPr lang="sv-SE" b="1" dirty="0">
                <a:latin typeface="Roboto" panose="02000000000000000000" pitchFamily="2" charset="0"/>
                <a:ea typeface="Roboto" panose="02000000000000000000" pitchFamily="2" charset="0"/>
                <a:cs typeface="Roboto" panose="02000000000000000000" pitchFamily="2" charset="0"/>
              </a:rPr>
              <a:t> </a:t>
            </a:r>
            <a:r>
              <a:rPr lang="sv-SE" b="1" dirty="0" err="1">
                <a:latin typeface="Roboto" panose="02000000000000000000" pitchFamily="2" charset="0"/>
                <a:ea typeface="Roboto" panose="02000000000000000000" pitchFamily="2" charset="0"/>
                <a:cs typeface="Roboto" panose="02000000000000000000" pitchFamily="2" charset="0"/>
              </a:rPr>
              <a:t>are</a:t>
            </a:r>
            <a:r>
              <a:rPr lang="sv-SE" b="1" dirty="0">
                <a:latin typeface="Roboto" panose="02000000000000000000" pitchFamily="2" charset="0"/>
                <a:ea typeface="Roboto" panose="02000000000000000000" pitchFamily="2" charset="0"/>
                <a:cs typeface="Roboto" panose="02000000000000000000" pitchFamily="2" charset="0"/>
              </a:rPr>
              <a:t> </a:t>
            </a:r>
            <a:r>
              <a:rPr lang="sv-SE" b="1" dirty="0" err="1">
                <a:latin typeface="Roboto "/>
                <a:ea typeface="Roboto" panose="02000000000000000000" pitchFamily="2" charset="0"/>
                <a:cs typeface="Roboto" panose="02000000000000000000" pitchFamily="2" charset="0"/>
              </a:rPr>
              <a:t>proud</a:t>
            </a:r>
            <a:r>
              <a:rPr lang="sv-SE" b="1" dirty="0">
                <a:latin typeface="Roboto" panose="02000000000000000000" pitchFamily="2" charset="0"/>
                <a:ea typeface="Roboto" panose="02000000000000000000" pitchFamily="2" charset="0"/>
                <a:cs typeface="Roboto" panose="02000000000000000000" pitchFamily="2" charset="0"/>
              </a:rPr>
              <a:t> to </a:t>
            </a:r>
            <a:r>
              <a:rPr lang="sv-SE" b="1" dirty="0" err="1">
                <a:latin typeface="Roboto" panose="02000000000000000000" pitchFamily="2" charset="0"/>
                <a:ea typeface="Roboto" panose="02000000000000000000" pitchFamily="2" charset="0"/>
                <a:cs typeface="Roboto" panose="02000000000000000000" pitchFamily="2" charset="0"/>
              </a:rPr>
              <a:t>supply</a:t>
            </a:r>
            <a:r>
              <a:rPr lang="sv-SE" b="1" dirty="0">
                <a:latin typeface="Roboto" panose="02000000000000000000" pitchFamily="2" charset="0"/>
                <a:ea typeface="Roboto" panose="02000000000000000000" pitchFamily="2" charset="0"/>
                <a:cs typeface="Roboto" panose="02000000000000000000" pitchFamily="2" charset="0"/>
              </a:rPr>
              <a:t> premium Products</a:t>
            </a:r>
          </a:p>
        </p:txBody>
      </p:sp>
      <p:grpSp>
        <p:nvGrpSpPr>
          <p:cNvPr id="3" name="Group 2">
            <a:extLst>
              <a:ext uri="{FF2B5EF4-FFF2-40B4-BE49-F238E27FC236}">
                <a16:creationId xmlns:a16="http://schemas.microsoft.com/office/drawing/2014/main" id="{73BAF0C4-285A-43D6-8CE0-4D8AB2DBA97B}"/>
              </a:ext>
            </a:extLst>
          </p:cNvPr>
          <p:cNvGrpSpPr/>
          <p:nvPr/>
        </p:nvGrpSpPr>
        <p:grpSpPr>
          <a:xfrm>
            <a:off x="188257" y="4010426"/>
            <a:ext cx="11844521" cy="2061985"/>
            <a:chOff x="4752561" y="2885934"/>
            <a:chExt cx="7770807" cy="1306584"/>
          </a:xfrm>
          <a:effectLst/>
        </p:grpSpPr>
        <p:pic>
          <p:nvPicPr>
            <p:cNvPr id="11" name="Bildobjekt 10">
              <a:extLst>
                <a:ext uri="{FF2B5EF4-FFF2-40B4-BE49-F238E27FC236}">
                  <a16:creationId xmlns:a16="http://schemas.microsoft.com/office/drawing/2014/main" id="{8A51D964-63D1-4ABA-9CDF-358691F242D5}"/>
                </a:ext>
              </a:extLst>
            </p:cNvPr>
            <p:cNvPicPr>
              <a:picLocks noChangeAspect="1"/>
            </p:cNvPicPr>
            <p:nvPr/>
          </p:nvPicPr>
          <p:blipFill>
            <a:blip r:embed="rId3">
              <a:alphaModFix amt="25000"/>
            </a:blip>
            <a:stretch>
              <a:fillRect/>
            </a:stretch>
          </p:blipFill>
          <p:spPr>
            <a:xfrm>
              <a:off x="4850022" y="3041213"/>
              <a:ext cx="912871" cy="354814"/>
            </a:xfrm>
            <a:prstGeom prst="rect">
              <a:avLst/>
            </a:prstGeom>
          </p:spPr>
        </p:pic>
        <p:pic>
          <p:nvPicPr>
            <p:cNvPr id="12" name="Bildobjekt 11">
              <a:extLst>
                <a:ext uri="{FF2B5EF4-FFF2-40B4-BE49-F238E27FC236}">
                  <a16:creationId xmlns:a16="http://schemas.microsoft.com/office/drawing/2014/main" id="{22E178A6-0EEE-41CC-B6BB-231066476389}"/>
                </a:ext>
              </a:extLst>
            </p:cNvPr>
            <p:cNvPicPr>
              <a:picLocks noChangeAspect="1"/>
            </p:cNvPicPr>
            <p:nvPr/>
          </p:nvPicPr>
          <p:blipFill>
            <a:blip r:embed="rId4">
              <a:alphaModFix amt="25000"/>
              <a:extLst>
                <a:ext uri="{28A0092B-C50C-407E-A947-70E740481C1C}">
                  <a14:useLocalDpi xmlns:a14="http://schemas.microsoft.com/office/drawing/2010/main" val="0"/>
                </a:ext>
              </a:extLst>
            </a:blip>
            <a:stretch>
              <a:fillRect/>
            </a:stretch>
          </p:blipFill>
          <p:spPr>
            <a:xfrm>
              <a:off x="6933080" y="3595827"/>
              <a:ext cx="652903" cy="574936"/>
            </a:xfrm>
            <a:prstGeom prst="rect">
              <a:avLst/>
            </a:prstGeom>
          </p:spPr>
        </p:pic>
        <p:pic>
          <p:nvPicPr>
            <p:cNvPr id="13" name="Bildobjekt 12">
              <a:extLst>
                <a:ext uri="{FF2B5EF4-FFF2-40B4-BE49-F238E27FC236}">
                  <a16:creationId xmlns:a16="http://schemas.microsoft.com/office/drawing/2014/main" id="{C0E73626-54F2-4962-9ED8-76F679DB22D2}"/>
                </a:ext>
              </a:extLst>
            </p:cNvPr>
            <p:cNvPicPr>
              <a:picLocks noChangeAspect="1"/>
            </p:cNvPicPr>
            <p:nvPr/>
          </p:nvPicPr>
          <p:blipFill>
            <a:blip r:embed="rId5">
              <a:alphaModFix amt="25000"/>
            </a:blip>
            <a:stretch>
              <a:fillRect/>
            </a:stretch>
          </p:blipFill>
          <p:spPr>
            <a:xfrm>
              <a:off x="11579951" y="3731159"/>
              <a:ext cx="943417" cy="382577"/>
            </a:xfrm>
            <a:prstGeom prst="rect">
              <a:avLst/>
            </a:prstGeom>
          </p:spPr>
        </p:pic>
        <p:pic>
          <p:nvPicPr>
            <p:cNvPr id="14" name="Bildobjekt 13">
              <a:extLst>
                <a:ext uri="{FF2B5EF4-FFF2-40B4-BE49-F238E27FC236}">
                  <a16:creationId xmlns:a16="http://schemas.microsoft.com/office/drawing/2014/main" id="{E45A28A4-5B96-41D7-9E2D-A22109978B8E}"/>
                </a:ext>
              </a:extLst>
            </p:cNvPr>
            <p:cNvPicPr>
              <a:picLocks noChangeAspect="1"/>
            </p:cNvPicPr>
            <p:nvPr/>
          </p:nvPicPr>
          <p:blipFill>
            <a:blip r:embed="rId6">
              <a:alphaModFix amt="25000"/>
            </a:blip>
            <a:stretch>
              <a:fillRect/>
            </a:stretch>
          </p:blipFill>
          <p:spPr>
            <a:xfrm>
              <a:off x="4752561" y="3601866"/>
              <a:ext cx="986008" cy="492260"/>
            </a:xfrm>
            <a:prstGeom prst="rect">
              <a:avLst/>
            </a:prstGeom>
          </p:spPr>
        </p:pic>
        <p:pic>
          <p:nvPicPr>
            <p:cNvPr id="15" name="Bildobjekt 14">
              <a:extLst>
                <a:ext uri="{FF2B5EF4-FFF2-40B4-BE49-F238E27FC236}">
                  <a16:creationId xmlns:a16="http://schemas.microsoft.com/office/drawing/2014/main" id="{774EF673-7478-4A36-9320-2B1C0DB4546F}"/>
                </a:ext>
              </a:extLst>
            </p:cNvPr>
            <p:cNvPicPr>
              <a:picLocks noChangeAspect="1"/>
            </p:cNvPicPr>
            <p:nvPr/>
          </p:nvPicPr>
          <p:blipFill>
            <a:blip r:embed="rId7">
              <a:alphaModFix amt="25000"/>
            </a:blip>
            <a:stretch>
              <a:fillRect/>
            </a:stretch>
          </p:blipFill>
          <p:spPr>
            <a:xfrm>
              <a:off x="9706957" y="3706966"/>
              <a:ext cx="981084" cy="430963"/>
            </a:xfrm>
            <a:prstGeom prst="rect">
              <a:avLst/>
            </a:prstGeom>
          </p:spPr>
        </p:pic>
        <p:pic>
          <p:nvPicPr>
            <p:cNvPr id="16" name="Bildobjekt 15">
              <a:extLst>
                <a:ext uri="{FF2B5EF4-FFF2-40B4-BE49-F238E27FC236}">
                  <a16:creationId xmlns:a16="http://schemas.microsoft.com/office/drawing/2014/main" id="{73F667A0-F702-43B2-A465-5802B00665C8}"/>
                </a:ext>
              </a:extLst>
            </p:cNvPr>
            <p:cNvPicPr>
              <a:picLocks noChangeAspect="1"/>
            </p:cNvPicPr>
            <p:nvPr/>
          </p:nvPicPr>
          <p:blipFill>
            <a:blip r:embed="rId8">
              <a:alphaModFix amt="25000"/>
            </a:blip>
            <a:stretch>
              <a:fillRect/>
            </a:stretch>
          </p:blipFill>
          <p:spPr>
            <a:xfrm>
              <a:off x="8813427" y="3052947"/>
              <a:ext cx="736361" cy="419555"/>
            </a:xfrm>
            <a:prstGeom prst="rect">
              <a:avLst/>
            </a:prstGeom>
          </p:spPr>
        </p:pic>
        <p:pic>
          <p:nvPicPr>
            <p:cNvPr id="17" name="Bildobjekt 16">
              <a:extLst>
                <a:ext uri="{FF2B5EF4-FFF2-40B4-BE49-F238E27FC236}">
                  <a16:creationId xmlns:a16="http://schemas.microsoft.com/office/drawing/2014/main" id="{F819B628-ABFF-4674-BCDE-D8E0F2F9E5B6}"/>
                </a:ext>
              </a:extLst>
            </p:cNvPr>
            <p:cNvPicPr>
              <a:picLocks noChangeAspect="1"/>
            </p:cNvPicPr>
            <p:nvPr/>
          </p:nvPicPr>
          <p:blipFill>
            <a:blip r:embed="rId9">
              <a:alphaModFix amt="25000"/>
            </a:blip>
            <a:stretch>
              <a:fillRect/>
            </a:stretch>
          </p:blipFill>
          <p:spPr>
            <a:xfrm>
              <a:off x="6775372" y="3059920"/>
              <a:ext cx="958901" cy="431136"/>
            </a:xfrm>
            <a:prstGeom prst="rect">
              <a:avLst/>
            </a:prstGeom>
          </p:spPr>
        </p:pic>
        <p:pic>
          <p:nvPicPr>
            <p:cNvPr id="18" name="Bildobjekt 17">
              <a:extLst>
                <a:ext uri="{FF2B5EF4-FFF2-40B4-BE49-F238E27FC236}">
                  <a16:creationId xmlns:a16="http://schemas.microsoft.com/office/drawing/2014/main" id="{F601B98F-75CA-4C81-95E9-3C7468CC68DF}"/>
                </a:ext>
              </a:extLst>
            </p:cNvPr>
            <p:cNvPicPr>
              <a:picLocks noChangeAspect="1"/>
            </p:cNvPicPr>
            <p:nvPr/>
          </p:nvPicPr>
          <p:blipFill>
            <a:blip r:embed="rId10">
              <a:alphaModFix amt="25000"/>
            </a:blip>
            <a:stretch>
              <a:fillRect/>
            </a:stretch>
          </p:blipFill>
          <p:spPr>
            <a:xfrm>
              <a:off x="7934012" y="3595827"/>
              <a:ext cx="602933" cy="596691"/>
            </a:xfrm>
            <a:prstGeom prst="rect">
              <a:avLst/>
            </a:prstGeom>
          </p:spPr>
        </p:pic>
        <p:pic>
          <p:nvPicPr>
            <p:cNvPr id="19" name="Bildobjekt 18">
              <a:extLst>
                <a:ext uri="{FF2B5EF4-FFF2-40B4-BE49-F238E27FC236}">
                  <a16:creationId xmlns:a16="http://schemas.microsoft.com/office/drawing/2014/main" id="{F03AEC22-747A-4337-9F95-DC04A69A83FA}"/>
                </a:ext>
              </a:extLst>
            </p:cNvPr>
            <p:cNvPicPr>
              <a:picLocks noChangeAspect="1"/>
            </p:cNvPicPr>
            <p:nvPr/>
          </p:nvPicPr>
          <p:blipFill>
            <a:blip r:embed="rId11">
              <a:alphaModFix amt="25000"/>
            </a:blip>
            <a:stretch>
              <a:fillRect/>
            </a:stretch>
          </p:blipFill>
          <p:spPr>
            <a:xfrm>
              <a:off x="10688042" y="3692513"/>
              <a:ext cx="732555" cy="377052"/>
            </a:xfrm>
            <a:prstGeom prst="rect">
              <a:avLst/>
            </a:prstGeom>
          </p:spPr>
        </p:pic>
        <p:pic>
          <p:nvPicPr>
            <p:cNvPr id="20" name="Bildobjekt 19">
              <a:extLst>
                <a:ext uri="{FF2B5EF4-FFF2-40B4-BE49-F238E27FC236}">
                  <a16:creationId xmlns:a16="http://schemas.microsoft.com/office/drawing/2014/main" id="{3F8E93DB-9786-44A4-9CC9-3E65971D4809}"/>
                </a:ext>
              </a:extLst>
            </p:cNvPr>
            <p:cNvPicPr>
              <a:picLocks noChangeAspect="1"/>
            </p:cNvPicPr>
            <p:nvPr/>
          </p:nvPicPr>
          <p:blipFill>
            <a:blip r:embed="rId12">
              <a:alphaModFix amt="25000"/>
            </a:blip>
            <a:stretch>
              <a:fillRect/>
            </a:stretch>
          </p:blipFill>
          <p:spPr>
            <a:xfrm>
              <a:off x="7837700" y="3005658"/>
              <a:ext cx="795557" cy="458499"/>
            </a:xfrm>
            <a:prstGeom prst="rect">
              <a:avLst/>
            </a:prstGeom>
          </p:spPr>
        </p:pic>
        <p:pic>
          <p:nvPicPr>
            <p:cNvPr id="21" name="Bildobjekt 20">
              <a:extLst>
                <a:ext uri="{FF2B5EF4-FFF2-40B4-BE49-F238E27FC236}">
                  <a16:creationId xmlns:a16="http://schemas.microsoft.com/office/drawing/2014/main" id="{BF72E049-FB45-4190-8027-30F4A6A452F9}"/>
                </a:ext>
              </a:extLst>
            </p:cNvPr>
            <p:cNvPicPr>
              <a:picLocks noChangeAspect="1"/>
            </p:cNvPicPr>
            <p:nvPr/>
          </p:nvPicPr>
          <p:blipFill>
            <a:blip r:embed="rId13">
              <a:alphaModFix amt="25000"/>
            </a:blip>
            <a:stretch>
              <a:fillRect/>
            </a:stretch>
          </p:blipFill>
          <p:spPr>
            <a:xfrm>
              <a:off x="5909557" y="2885934"/>
              <a:ext cx="745117" cy="731404"/>
            </a:xfrm>
            <a:prstGeom prst="rect">
              <a:avLst/>
            </a:prstGeom>
          </p:spPr>
        </p:pic>
        <p:pic>
          <p:nvPicPr>
            <p:cNvPr id="22" name="Bildobjekt 21">
              <a:extLst>
                <a:ext uri="{FF2B5EF4-FFF2-40B4-BE49-F238E27FC236}">
                  <a16:creationId xmlns:a16="http://schemas.microsoft.com/office/drawing/2014/main" id="{A798A5CC-B344-4842-9DBE-D48D212296DA}"/>
                </a:ext>
              </a:extLst>
            </p:cNvPr>
            <p:cNvPicPr>
              <a:picLocks noChangeAspect="1"/>
            </p:cNvPicPr>
            <p:nvPr/>
          </p:nvPicPr>
          <p:blipFill>
            <a:blip r:embed="rId14">
              <a:alphaModFix amt="25000"/>
            </a:blip>
            <a:stretch>
              <a:fillRect/>
            </a:stretch>
          </p:blipFill>
          <p:spPr>
            <a:xfrm>
              <a:off x="9771709" y="3040838"/>
              <a:ext cx="938180" cy="438261"/>
            </a:xfrm>
            <a:prstGeom prst="rect">
              <a:avLst/>
            </a:prstGeom>
          </p:spPr>
        </p:pic>
        <p:pic>
          <p:nvPicPr>
            <p:cNvPr id="23" name="Bildobjekt 22">
              <a:extLst>
                <a:ext uri="{FF2B5EF4-FFF2-40B4-BE49-F238E27FC236}">
                  <a16:creationId xmlns:a16="http://schemas.microsoft.com/office/drawing/2014/main" id="{644F6765-E7E2-4A30-A5C4-6C95AFA9B2F1}"/>
                </a:ext>
              </a:extLst>
            </p:cNvPr>
            <p:cNvPicPr>
              <a:picLocks noChangeAspect="1"/>
            </p:cNvPicPr>
            <p:nvPr/>
          </p:nvPicPr>
          <p:blipFill>
            <a:blip r:embed="rId15">
              <a:alphaModFix amt="25000"/>
            </a:blip>
            <a:stretch>
              <a:fillRect/>
            </a:stretch>
          </p:blipFill>
          <p:spPr>
            <a:xfrm>
              <a:off x="10949406" y="3059920"/>
              <a:ext cx="1148383" cy="518395"/>
            </a:xfrm>
            <a:prstGeom prst="rect">
              <a:avLst/>
            </a:prstGeom>
          </p:spPr>
        </p:pic>
        <p:pic>
          <p:nvPicPr>
            <p:cNvPr id="24" name="Bildobjekt 23">
              <a:extLst>
                <a:ext uri="{FF2B5EF4-FFF2-40B4-BE49-F238E27FC236}">
                  <a16:creationId xmlns:a16="http://schemas.microsoft.com/office/drawing/2014/main" id="{2AA4ED01-B19A-4523-A4A3-336F3CA2FADD}"/>
                </a:ext>
              </a:extLst>
            </p:cNvPr>
            <p:cNvPicPr>
              <a:picLocks noChangeAspect="1"/>
            </p:cNvPicPr>
            <p:nvPr/>
          </p:nvPicPr>
          <p:blipFill>
            <a:blip r:embed="rId16">
              <a:alphaModFix amt="25000"/>
            </a:blip>
            <a:stretch>
              <a:fillRect/>
            </a:stretch>
          </p:blipFill>
          <p:spPr>
            <a:xfrm>
              <a:off x="5994649" y="3625124"/>
              <a:ext cx="548060" cy="525433"/>
            </a:xfrm>
            <a:prstGeom prst="rect">
              <a:avLst/>
            </a:prstGeom>
          </p:spPr>
        </p:pic>
        <p:pic>
          <p:nvPicPr>
            <p:cNvPr id="26" name="Picture 2" descr="Relaterad bild">
              <a:extLst>
                <a:ext uri="{FF2B5EF4-FFF2-40B4-BE49-F238E27FC236}">
                  <a16:creationId xmlns:a16="http://schemas.microsoft.com/office/drawing/2014/main" id="{4ED3BF42-4FB1-488E-84CB-7113924D4DD8}"/>
                </a:ext>
              </a:extLst>
            </p:cNvPr>
            <p:cNvPicPr>
              <a:picLocks noChangeAspect="1" noChangeArrowheads="1"/>
            </p:cNvPicPr>
            <p:nvPr/>
          </p:nvPicPr>
          <p:blipFill>
            <a:blip r:embed="rId17">
              <a:alphaModFix amt="25000"/>
              <a:extLst>
                <a:ext uri="{28A0092B-C50C-407E-A947-70E740481C1C}">
                  <a14:useLocalDpi xmlns:a14="http://schemas.microsoft.com/office/drawing/2010/main" val="0"/>
                </a:ext>
              </a:extLst>
            </a:blip>
            <a:srcRect/>
            <a:stretch>
              <a:fillRect/>
            </a:stretch>
          </p:blipFill>
          <p:spPr bwMode="auto">
            <a:xfrm>
              <a:off x="8869683" y="3623478"/>
              <a:ext cx="623849" cy="550741"/>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Rectangle 195">
            <a:extLst>
              <a:ext uri="{FF2B5EF4-FFF2-40B4-BE49-F238E27FC236}">
                <a16:creationId xmlns:a16="http://schemas.microsoft.com/office/drawing/2014/main" id="{E1805BB8-1EC5-446C-B354-692421C2D8C9}"/>
              </a:ext>
            </a:extLst>
          </p:cNvPr>
          <p:cNvSpPr/>
          <p:nvPr/>
        </p:nvSpPr>
        <p:spPr>
          <a:xfrm>
            <a:off x="6296224" y="1148978"/>
            <a:ext cx="4460780" cy="246221"/>
          </a:xfrm>
          <a:prstGeom prst="rect">
            <a:avLst/>
          </a:prstGeom>
        </p:spPr>
        <p:txBody>
          <a:bodyPr wrap="square" lIns="0" tIns="0" rIns="0" bIns="0">
            <a:spAutoFit/>
          </a:bodyPr>
          <a:lstStyle/>
          <a:p>
            <a:pPr>
              <a:spcAft>
                <a:spcPts val="1324"/>
              </a:spcAft>
            </a:pPr>
            <a:r>
              <a:rPr lang="en-US" sz="1600" b="1" dirty="0">
                <a:latin typeface="Roboto" panose="02000000000000000000" pitchFamily="2" charset="0"/>
                <a:ea typeface="Roboto" panose="02000000000000000000" pitchFamily="2" charset="0"/>
                <a:cs typeface="Roboto" panose="02000000000000000000" pitchFamily="2" charset="0"/>
              </a:rPr>
              <a:t>   …and request products with</a:t>
            </a:r>
            <a:r>
              <a:rPr lang="en-US" sz="1400" dirty="0">
                <a:latin typeface="Roboto" panose="02000000000000000000" pitchFamily="2" charset="0"/>
                <a:ea typeface="Roboto" panose="02000000000000000000" pitchFamily="2" charset="0"/>
                <a:cs typeface="Roboto" panose="02000000000000000000" pitchFamily="2" charset="0"/>
              </a:rPr>
              <a:t>	</a:t>
            </a:r>
          </a:p>
        </p:txBody>
      </p:sp>
      <p:sp>
        <p:nvSpPr>
          <p:cNvPr id="33" name="Rectangle 2">
            <a:extLst>
              <a:ext uri="{FF2B5EF4-FFF2-40B4-BE49-F238E27FC236}">
                <a16:creationId xmlns:a16="http://schemas.microsoft.com/office/drawing/2014/main" id="{B58822F2-FC94-4142-8454-D4B9AFE555B1}"/>
              </a:ext>
            </a:extLst>
          </p:cNvPr>
          <p:cNvSpPr/>
          <p:nvPr/>
        </p:nvSpPr>
        <p:spPr>
          <a:xfrm>
            <a:off x="939710" y="1101154"/>
            <a:ext cx="5637625" cy="874598"/>
          </a:xfrm>
          <a:prstGeom prst="rect">
            <a:avLst/>
          </a:prstGeom>
        </p:spPr>
        <p:txBody>
          <a:bodyPr wrap="square" lIns="0" tIns="0" rIns="0" bIns="0">
            <a:spAutoFit/>
          </a:bodyPr>
          <a:lstStyle/>
          <a:p>
            <a:pPr>
              <a:spcAft>
                <a:spcPts val="1324"/>
              </a:spcAft>
            </a:pPr>
            <a:r>
              <a:rPr lang="en-US" sz="1600" b="1" dirty="0">
                <a:latin typeface="Roboto" panose="02000000000000000000" pitchFamily="2" charset="0"/>
                <a:ea typeface="Roboto" panose="02000000000000000000" pitchFamily="2" charset="0"/>
                <a:cs typeface="Roboto" panose="02000000000000000000" pitchFamily="2" charset="0"/>
              </a:rPr>
              <a:t> AC Floby is targeting customers asking for a </a:t>
            </a:r>
            <a:br>
              <a:rPr lang="en-US" sz="1600" b="1" dirty="0">
                <a:latin typeface="Roboto" panose="02000000000000000000" pitchFamily="2" charset="0"/>
                <a:ea typeface="Roboto" panose="02000000000000000000" pitchFamily="2" charset="0"/>
                <a:cs typeface="Roboto" panose="02000000000000000000" pitchFamily="2" charset="0"/>
              </a:rPr>
            </a:br>
            <a:r>
              <a:rPr lang="en-US" sz="1600" b="1" dirty="0">
                <a:latin typeface="Roboto" panose="02000000000000000000" pitchFamily="2" charset="0"/>
                <a:ea typeface="Roboto" panose="02000000000000000000" pitchFamily="2" charset="0"/>
                <a:cs typeface="Roboto" panose="02000000000000000000" pitchFamily="2" charset="0"/>
              </a:rPr>
              <a:t> premium supplier with</a:t>
            </a:r>
          </a:p>
          <a:p>
            <a:pPr>
              <a:spcAft>
                <a:spcPts val="1324"/>
              </a:spcAft>
              <a:tabLst>
                <a:tab pos="710211" algn="l"/>
              </a:tabLst>
            </a:pPr>
            <a:r>
              <a:rPr lang="en-US" sz="1400" dirty="0">
                <a:latin typeface="Roboto" panose="02000000000000000000" pitchFamily="2" charset="0"/>
                <a:ea typeface="Roboto" panose="02000000000000000000" pitchFamily="2" charset="0"/>
                <a:cs typeface="Roboto" panose="02000000000000000000" pitchFamily="2" charset="0"/>
              </a:rPr>
              <a:t>		</a:t>
            </a:r>
          </a:p>
        </p:txBody>
      </p:sp>
      <p:pic>
        <p:nvPicPr>
          <p:cNvPr id="65" name="Bild 64" descr="Huvud med kugghjul">
            <a:extLst>
              <a:ext uri="{FF2B5EF4-FFF2-40B4-BE49-F238E27FC236}">
                <a16:creationId xmlns:a16="http://schemas.microsoft.com/office/drawing/2014/main" id="{8580A41D-1E70-4A3E-9685-4D80D44E520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034935" y="1823871"/>
            <a:ext cx="621170" cy="621170"/>
          </a:xfrm>
          <a:prstGeom prst="rect">
            <a:avLst/>
          </a:prstGeom>
        </p:spPr>
      </p:pic>
      <p:pic>
        <p:nvPicPr>
          <p:cNvPr id="66" name="Graphic 65" descr="Box trolley">
            <a:extLst>
              <a:ext uri="{FF2B5EF4-FFF2-40B4-BE49-F238E27FC236}">
                <a16:creationId xmlns:a16="http://schemas.microsoft.com/office/drawing/2014/main" id="{527AF228-AB56-4409-A1F0-079B8594ED3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78455" y="2175081"/>
            <a:ext cx="615123" cy="615123"/>
          </a:xfrm>
          <a:prstGeom prst="rect">
            <a:avLst/>
          </a:prstGeom>
        </p:spPr>
      </p:pic>
      <p:pic>
        <p:nvPicPr>
          <p:cNvPr id="27" name="Graphic 26" descr="Star">
            <a:extLst>
              <a:ext uri="{FF2B5EF4-FFF2-40B4-BE49-F238E27FC236}">
                <a16:creationId xmlns:a16="http://schemas.microsoft.com/office/drawing/2014/main" id="{89ADA949-6F57-4DF6-B850-995F5E4799B3}"/>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265781" y="2202053"/>
            <a:ext cx="607282" cy="607282"/>
          </a:xfrm>
          <a:prstGeom prst="rect">
            <a:avLst/>
          </a:prstGeom>
        </p:spPr>
      </p:pic>
      <p:pic>
        <p:nvPicPr>
          <p:cNvPr id="67" name="Graphic 66" descr="Ribbon">
            <a:extLst>
              <a:ext uri="{FF2B5EF4-FFF2-40B4-BE49-F238E27FC236}">
                <a16:creationId xmlns:a16="http://schemas.microsoft.com/office/drawing/2014/main" id="{A951D3A5-79F1-4D67-8DC9-535DB36BD657}"/>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655411" y="1742976"/>
            <a:ext cx="149020" cy="149020"/>
          </a:xfrm>
          <a:prstGeom prst="rect">
            <a:avLst/>
          </a:prstGeom>
        </p:spPr>
      </p:pic>
      <p:sp>
        <p:nvSpPr>
          <p:cNvPr id="69" name="TextBox 68">
            <a:extLst>
              <a:ext uri="{FF2B5EF4-FFF2-40B4-BE49-F238E27FC236}">
                <a16:creationId xmlns:a16="http://schemas.microsoft.com/office/drawing/2014/main" id="{0A191BD0-9AE5-459B-9E58-077164587082}"/>
              </a:ext>
            </a:extLst>
          </p:cNvPr>
          <p:cNvSpPr txBox="1"/>
          <p:nvPr/>
        </p:nvSpPr>
        <p:spPr>
          <a:xfrm>
            <a:off x="1672179" y="2184847"/>
            <a:ext cx="2355540" cy="307777"/>
          </a:xfrm>
          <a:prstGeom prst="rect">
            <a:avLst/>
          </a:prstGeom>
          <a:noFill/>
        </p:spPr>
        <p:txBody>
          <a:bodyPr wrap="square" rtlCol="0">
            <a:spAutoFit/>
          </a:bodyPr>
          <a:lstStyle/>
          <a:p>
            <a:r>
              <a:rPr lang="sv-SE" sz="1400" dirty="0">
                <a:latin typeface="Roboto" panose="02000000000000000000" pitchFamily="2" charset="0"/>
                <a:ea typeface="Roboto" panose="02000000000000000000" pitchFamily="2" charset="0"/>
                <a:cs typeface="Roboto" panose="02000000000000000000" pitchFamily="2" charset="0"/>
              </a:rPr>
              <a:t>Global full service support</a:t>
            </a:r>
          </a:p>
        </p:txBody>
      </p:sp>
      <p:sp>
        <p:nvSpPr>
          <p:cNvPr id="70" name="TextBox 69">
            <a:extLst>
              <a:ext uri="{FF2B5EF4-FFF2-40B4-BE49-F238E27FC236}">
                <a16:creationId xmlns:a16="http://schemas.microsoft.com/office/drawing/2014/main" id="{20BA00DD-D9BA-4ACE-A649-F0CA8A2A0069}"/>
              </a:ext>
            </a:extLst>
          </p:cNvPr>
          <p:cNvSpPr txBox="1"/>
          <p:nvPr/>
        </p:nvSpPr>
        <p:spPr>
          <a:xfrm>
            <a:off x="123619" y="2694365"/>
            <a:ext cx="2355540" cy="307777"/>
          </a:xfrm>
          <a:prstGeom prst="rect">
            <a:avLst/>
          </a:prstGeom>
          <a:noFill/>
        </p:spPr>
        <p:txBody>
          <a:bodyPr wrap="square" rtlCol="0">
            <a:spAutoFit/>
          </a:bodyPr>
          <a:lstStyle/>
          <a:p>
            <a:r>
              <a:rPr lang="sv-SE" sz="1400" dirty="0" err="1">
                <a:latin typeface="Roboto" panose="02000000000000000000" pitchFamily="2" charset="0"/>
                <a:ea typeface="Roboto" panose="02000000000000000000" pitchFamily="2" charset="0"/>
                <a:cs typeface="Roboto" panose="02000000000000000000" pitchFamily="2" charset="0"/>
              </a:rPr>
              <a:t>Top</a:t>
            </a:r>
            <a:r>
              <a:rPr lang="sv-SE" sz="1400" dirty="0">
                <a:latin typeface="Roboto" panose="02000000000000000000" pitchFamily="2" charset="0"/>
                <a:ea typeface="Roboto" panose="02000000000000000000" pitchFamily="2" charset="0"/>
                <a:cs typeface="Roboto" panose="02000000000000000000" pitchFamily="2" charset="0"/>
              </a:rPr>
              <a:t> </a:t>
            </a:r>
            <a:r>
              <a:rPr lang="sv-SE" sz="1400" dirty="0" err="1">
                <a:latin typeface="Roboto" panose="02000000000000000000" pitchFamily="2" charset="0"/>
                <a:ea typeface="Roboto" panose="02000000000000000000" pitchFamily="2" charset="0"/>
                <a:cs typeface="Roboto" panose="02000000000000000000" pitchFamily="2" charset="0"/>
              </a:rPr>
              <a:t>delivery</a:t>
            </a:r>
            <a:r>
              <a:rPr lang="sv-SE" sz="1400" dirty="0">
                <a:latin typeface="Roboto" panose="02000000000000000000" pitchFamily="2" charset="0"/>
                <a:ea typeface="Roboto" panose="02000000000000000000" pitchFamily="2" charset="0"/>
                <a:cs typeface="Roboto" panose="02000000000000000000" pitchFamily="2" charset="0"/>
              </a:rPr>
              <a:t> precision</a:t>
            </a:r>
          </a:p>
        </p:txBody>
      </p:sp>
      <p:sp>
        <p:nvSpPr>
          <p:cNvPr id="71" name="TextBox 70">
            <a:extLst>
              <a:ext uri="{FF2B5EF4-FFF2-40B4-BE49-F238E27FC236}">
                <a16:creationId xmlns:a16="http://schemas.microsoft.com/office/drawing/2014/main" id="{C5297358-72A9-4713-8A4B-F45358B17D78}"/>
              </a:ext>
            </a:extLst>
          </p:cNvPr>
          <p:cNvSpPr txBox="1"/>
          <p:nvPr/>
        </p:nvSpPr>
        <p:spPr>
          <a:xfrm>
            <a:off x="3470342" y="2722030"/>
            <a:ext cx="2355540" cy="307777"/>
          </a:xfrm>
          <a:prstGeom prst="rect">
            <a:avLst/>
          </a:prstGeom>
          <a:noFill/>
        </p:spPr>
        <p:txBody>
          <a:bodyPr wrap="square" rtlCol="0">
            <a:spAutoFit/>
          </a:bodyPr>
          <a:lstStyle/>
          <a:p>
            <a:r>
              <a:rPr lang="sv-SE" sz="1400" dirty="0" err="1">
                <a:latin typeface="Roboto" panose="02000000000000000000" pitchFamily="2" charset="0"/>
                <a:ea typeface="Roboto" panose="02000000000000000000" pitchFamily="2" charset="0"/>
                <a:cs typeface="Roboto" panose="02000000000000000000" pitchFamily="2" charset="0"/>
              </a:rPr>
              <a:t>Top</a:t>
            </a:r>
            <a:r>
              <a:rPr lang="sv-SE" sz="1400" dirty="0">
                <a:latin typeface="Roboto" panose="02000000000000000000" pitchFamily="2" charset="0"/>
                <a:ea typeface="Roboto" panose="02000000000000000000" pitchFamily="2" charset="0"/>
                <a:cs typeface="Roboto" panose="02000000000000000000" pitchFamily="2" charset="0"/>
              </a:rPr>
              <a:t> </a:t>
            </a:r>
            <a:r>
              <a:rPr lang="sv-SE" sz="1400" dirty="0" err="1">
                <a:latin typeface="Roboto" panose="02000000000000000000" pitchFamily="2" charset="0"/>
                <a:ea typeface="Roboto" panose="02000000000000000000" pitchFamily="2" charset="0"/>
                <a:cs typeface="Roboto" panose="02000000000000000000" pitchFamily="2" charset="0"/>
              </a:rPr>
              <a:t>quality</a:t>
            </a:r>
            <a:r>
              <a:rPr lang="sv-SE" sz="1400" dirty="0">
                <a:latin typeface="Roboto" panose="02000000000000000000" pitchFamily="2" charset="0"/>
                <a:ea typeface="Roboto" panose="02000000000000000000" pitchFamily="2" charset="0"/>
                <a:cs typeface="Roboto" panose="02000000000000000000" pitchFamily="2" charset="0"/>
              </a:rPr>
              <a:t> </a:t>
            </a:r>
            <a:r>
              <a:rPr lang="sv-SE" sz="1400" dirty="0" err="1">
                <a:latin typeface="Roboto" panose="02000000000000000000" pitchFamily="2" charset="0"/>
                <a:ea typeface="Roboto" panose="02000000000000000000" pitchFamily="2" charset="0"/>
                <a:cs typeface="Roboto" panose="02000000000000000000" pitchFamily="2" charset="0"/>
              </a:rPr>
              <a:t>performance</a:t>
            </a:r>
            <a:endParaRPr lang="sv-SE" sz="1400" dirty="0">
              <a:latin typeface="Roboto" panose="02000000000000000000" pitchFamily="2" charset="0"/>
              <a:ea typeface="Roboto" panose="02000000000000000000" pitchFamily="2" charset="0"/>
              <a:cs typeface="Roboto" panose="02000000000000000000" pitchFamily="2" charset="0"/>
            </a:endParaRPr>
          </a:p>
        </p:txBody>
      </p:sp>
      <p:sp>
        <p:nvSpPr>
          <p:cNvPr id="72" name="TextBox 71">
            <a:extLst>
              <a:ext uri="{FF2B5EF4-FFF2-40B4-BE49-F238E27FC236}">
                <a16:creationId xmlns:a16="http://schemas.microsoft.com/office/drawing/2014/main" id="{3C830706-04F5-474A-8848-25526B6A10F1}"/>
              </a:ext>
            </a:extLst>
          </p:cNvPr>
          <p:cNvSpPr txBox="1"/>
          <p:nvPr/>
        </p:nvSpPr>
        <p:spPr>
          <a:xfrm>
            <a:off x="1842010" y="3257727"/>
            <a:ext cx="2355540" cy="307777"/>
          </a:xfrm>
          <a:prstGeom prst="rect">
            <a:avLst/>
          </a:prstGeom>
          <a:noFill/>
        </p:spPr>
        <p:txBody>
          <a:bodyPr wrap="square" rtlCol="0">
            <a:spAutoFit/>
          </a:bodyPr>
          <a:lstStyle/>
          <a:p>
            <a:r>
              <a:rPr lang="sv-SE" sz="1400" dirty="0">
                <a:latin typeface="Roboto" panose="02000000000000000000" pitchFamily="2" charset="0"/>
                <a:ea typeface="Roboto" panose="02000000000000000000" pitchFamily="2" charset="0"/>
                <a:cs typeface="Roboto" panose="02000000000000000000" pitchFamily="2" charset="0"/>
              </a:rPr>
              <a:t>Relevant </a:t>
            </a:r>
            <a:r>
              <a:rPr lang="sv-SE" sz="1400" dirty="0" err="1">
                <a:latin typeface="Roboto" panose="02000000000000000000" pitchFamily="2" charset="0"/>
                <a:ea typeface="Roboto" panose="02000000000000000000" pitchFamily="2" charset="0"/>
                <a:cs typeface="Roboto" panose="02000000000000000000" pitchFamily="2" charset="0"/>
              </a:rPr>
              <a:t>price</a:t>
            </a:r>
            <a:r>
              <a:rPr lang="sv-SE" sz="1400" dirty="0">
                <a:latin typeface="Roboto" panose="02000000000000000000" pitchFamily="2" charset="0"/>
                <a:ea typeface="Roboto" panose="02000000000000000000" pitchFamily="2" charset="0"/>
                <a:cs typeface="Roboto" panose="02000000000000000000" pitchFamily="2" charset="0"/>
              </a:rPr>
              <a:t> </a:t>
            </a:r>
            <a:r>
              <a:rPr lang="sv-SE" sz="1400" dirty="0" err="1">
                <a:latin typeface="Roboto" panose="02000000000000000000" pitchFamily="2" charset="0"/>
                <a:ea typeface="Roboto" panose="02000000000000000000" pitchFamily="2" charset="0"/>
                <a:cs typeface="Roboto" panose="02000000000000000000" pitchFamily="2" charset="0"/>
              </a:rPr>
              <a:t>level</a:t>
            </a:r>
            <a:endParaRPr lang="sv-SE" sz="1400" dirty="0">
              <a:latin typeface="Roboto" panose="02000000000000000000" pitchFamily="2" charset="0"/>
              <a:ea typeface="Roboto" panose="02000000000000000000" pitchFamily="2" charset="0"/>
              <a:cs typeface="Roboto" panose="02000000000000000000" pitchFamily="2" charset="0"/>
            </a:endParaRPr>
          </a:p>
        </p:txBody>
      </p:sp>
      <p:sp>
        <p:nvSpPr>
          <p:cNvPr id="73" name="TextBox 72">
            <a:extLst>
              <a:ext uri="{FF2B5EF4-FFF2-40B4-BE49-F238E27FC236}">
                <a16:creationId xmlns:a16="http://schemas.microsoft.com/office/drawing/2014/main" id="{BC5A7A34-A11A-4DD1-9B3A-EFC027455EB0}"/>
              </a:ext>
            </a:extLst>
          </p:cNvPr>
          <p:cNvSpPr txBox="1"/>
          <p:nvPr/>
        </p:nvSpPr>
        <p:spPr>
          <a:xfrm>
            <a:off x="8553215" y="2379623"/>
            <a:ext cx="2355540" cy="307777"/>
          </a:xfrm>
          <a:prstGeom prst="rect">
            <a:avLst/>
          </a:prstGeom>
          <a:noFill/>
        </p:spPr>
        <p:txBody>
          <a:bodyPr wrap="square" rtlCol="0">
            <a:spAutoFit/>
          </a:bodyPr>
          <a:lstStyle/>
          <a:p>
            <a:r>
              <a:rPr lang="sv-SE" sz="1400" dirty="0" err="1">
                <a:latin typeface="Roboto" panose="02000000000000000000" pitchFamily="2" charset="0"/>
                <a:ea typeface="Roboto" panose="02000000000000000000" pitchFamily="2" charset="0"/>
                <a:cs typeface="Roboto" panose="02000000000000000000" pitchFamily="2" charset="0"/>
              </a:rPr>
              <a:t>Latest</a:t>
            </a:r>
            <a:r>
              <a:rPr lang="sv-SE" sz="1400" dirty="0">
                <a:latin typeface="Roboto" panose="02000000000000000000" pitchFamily="2" charset="0"/>
                <a:ea typeface="Roboto" panose="02000000000000000000" pitchFamily="2" charset="0"/>
                <a:cs typeface="Roboto" panose="02000000000000000000" pitchFamily="2" charset="0"/>
              </a:rPr>
              <a:t> </a:t>
            </a:r>
            <a:r>
              <a:rPr lang="sv-SE" sz="1400" dirty="0" err="1">
                <a:latin typeface="Roboto" panose="02000000000000000000" pitchFamily="2" charset="0"/>
                <a:ea typeface="Roboto" panose="02000000000000000000" pitchFamily="2" charset="0"/>
                <a:cs typeface="Roboto" panose="02000000000000000000" pitchFamily="2" charset="0"/>
              </a:rPr>
              <a:t>technology</a:t>
            </a:r>
            <a:r>
              <a:rPr lang="sv-SE" sz="1400" dirty="0">
                <a:latin typeface="Roboto" panose="02000000000000000000" pitchFamily="2" charset="0"/>
                <a:ea typeface="Roboto" panose="02000000000000000000" pitchFamily="2" charset="0"/>
                <a:cs typeface="Roboto" panose="02000000000000000000" pitchFamily="2" charset="0"/>
              </a:rPr>
              <a:t> </a:t>
            </a:r>
          </a:p>
        </p:txBody>
      </p:sp>
      <p:sp>
        <p:nvSpPr>
          <p:cNvPr id="74" name="TextBox 73">
            <a:extLst>
              <a:ext uri="{FF2B5EF4-FFF2-40B4-BE49-F238E27FC236}">
                <a16:creationId xmlns:a16="http://schemas.microsoft.com/office/drawing/2014/main" id="{724039FC-B953-463B-9BF7-76FA2BB3B69E}"/>
              </a:ext>
            </a:extLst>
          </p:cNvPr>
          <p:cNvSpPr txBox="1"/>
          <p:nvPr/>
        </p:nvSpPr>
        <p:spPr>
          <a:xfrm>
            <a:off x="6261147" y="2822010"/>
            <a:ext cx="2355540" cy="523220"/>
          </a:xfrm>
          <a:prstGeom prst="rect">
            <a:avLst/>
          </a:prstGeom>
          <a:noFill/>
        </p:spPr>
        <p:txBody>
          <a:bodyPr wrap="square" rtlCol="0">
            <a:spAutoFit/>
          </a:bodyPr>
          <a:lstStyle/>
          <a:p>
            <a:pPr algn="ctr">
              <a:spcAft>
                <a:spcPts val="1324"/>
              </a:spcAft>
              <a:tabLst>
                <a:tab pos="710211" algn="l"/>
              </a:tabLst>
            </a:pPr>
            <a:r>
              <a:rPr lang="en-US" sz="1400" dirty="0">
                <a:latin typeface="Roboto" panose="02000000000000000000" pitchFamily="2" charset="0"/>
                <a:ea typeface="Roboto" panose="02000000000000000000" pitchFamily="2" charset="0"/>
                <a:cs typeface="Roboto" panose="02000000000000000000" pitchFamily="2" charset="0"/>
              </a:rPr>
              <a:t>Machining with top class tolerance level</a:t>
            </a:r>
          </a:p>
        </p:txBody>
      </p:sp>
      <p:sp>
        <p:nvSpPr>
          <p:cNvPr id="75" name="TextBox 74">
            <a:extLst>
              <a:ext uri="{FF2B5EF4-FFF2-40B4-BE49-F238E27FC236}">
                <a16:creationId xmlns:a16="http://schemas.microsoft.com/office/drawing/2014/main" id="{EF17D304-83ED-4336-8D4B-18D26B5381C4}"/>
              </a:ext>
            </a:extLst>
          </p:cNvPr>
          <p:cNvSpPr txBox="1"/>
          <p:nvPr/>
        </p:nvSpPr>
        <p:spPr>
          <a:xfrm>
            <a:off x="8200751" y="3366839"/>
            <a:ext cx="2355540" cy="523220"/>
          </a:xfrm>
          <a:prstGeom prst="rect">
            <a:avLst/>
          </a:prstGeom>
          <a:noFill/>
        </p:spPr>
        <p:txBody>
          <a:bodyPr wrap="square" rtlCol="0">
            <a:spAutoFit/>
          </a:bodyPr>
          <a:lstStyle/>
          <a:p>
            <a:pPr algn="ctr">
              <a:spcAft>
                <a:spcPts val="1324"/>
              </a:spcAft>
              <a:tabLst>
                <a:tab pos="710211" algn="l"/>
              </a:tabLst>
            </a:pPr>
            <a:r>
              <a:rPr lang="en-US" sz="1400" dirty="0">
                <a:latin typeface="Roboto" panose="02000000000000000000" pitchFamily="2" charset="0"/>
                <a:ea typeface="Roboto" panose="02000000000000000000" pitchFamily="2" charset="0"/>
                <a:cs typeface="Roboto" panose="02000000000000000000" pitchFamily="2" charset="0"/>
              </a:rPr>
              <a:t>Integrated and flexible production process flow</a:t>
            </a:r>
          </a:p>
        </p:txBody>
      </p:sp>
      <p:sp>
        <p:nvSpPr>
          <p:cNvPr id="76" name="TextBox 75">
            <a:extLst>
              <a:ext uri="{FF2B5EF4-FFF2-40B4-BE49-F238E27FC236}">
                <a16:creationId xmlns:a16="http://schemas.microsoft.com/office/drawing/2014/main" id="{AE80AFFB-FEC7-44AA-BF3A-1CEFC3045D34}"/>
              </a:ext>
            </a:extLst>
          </p:cNvPr>
          <p:cNvSpPr txBox="1"/>
          <p:nvPr/>
        </p:nvSpPr>
        <p:spPr>
          <a:xfrm>
            <a:off x="9827659" y="2856462"/>
            <a:ext cx="2510154" cy="523220"/>
          </a:xfrm>
          <a:prstGeom prst="rect">
            <a:avLst/>
          </a:prstGeom>
          <a:noFill/>
        </p:spPr>
        <p:txBody>
          <a:bodyPr wrap="square" rtlCol="0">
            <a:spAutoFit/>
          </a:bodyPr>
          <a:lstStyle/>
          <a:p>
            <a:pPr algn="ctr">
              <a:spcAft>
                <a:spcPts val="1324"/>
              </a:spcAft>
              <a:tabLst>
                <a:tab pos="710211" algn="l"/>
              </a:tabLst>
            </a:pPr>
            <a:r>
              <a:rPr lang="en-US" sz="1400" dirty="0">
                <a:latin typeface="Roboto" panose="02000000000000000000" pitchFamily="2" charset="0"/>
                <a:ea typeface="Roboto" panose="02000000000000000000" pitchFamily="2" charset="0"/>
                <a:cs typeface="Roboto" panose="02000000000000000000" pitchFamily="2" charset="0"/>
              </a:rPr>
              <a:t>Automated handling to optimize costs</a:t>
            </a:r>
          </a:p>
        </p:txBody>
      </p:sp>
      <p:grpSp>
        <p:nvGrpSpPr>
          <p:cNvPr id="77" name="Group 198">
            <a:extLst>
              <a:ext uri="{FF2B5EF4-FFF2-40B4-BE49-F238E27FC236}">
                <a16:creationId xmlns:a16="http://schemas.microsoft.com/office/drawing/2014/main" id="{5EF3BFE3-80BC-4E14-8765-41EAFE5225C8}"/>
              </a:ext>
            </a:extLst>
          </p:cNvPr>
          <p:cNvGrpSpPr/>
          <p:nvPr/>
        </p:nvGrpSpPr>
        <p:grpSpPr>
          <a:xfrm>
            <a:off x="10779707" y="2345964"/>
            <a:ext cx="633838" cy="510498"/>
            <a:chOff x="8171020" y="5080810"/>
            <a:chExt cx="515390" cy="372083"/>
          </a:xfrm>
          <a:solidFill>
            <a:schemeClr val="accent1"/>
          </a:solidFill>
        </p:grpSpPr>
        <p:sp>
          <p:nvSpPr>
            <p:cNvPr id="78" name="Freeform 51">
              <a:extLst>
                <a:ext uri="{FF2B5EF4-FFF2-40B4-BE49-F238E27FC236}">
                  <a16:creationId xmlns:a16="http://schemas.microsoft.com/office/drawing/2014/main" id="{D34A5AC0-722A-463D-B1F6-C3190B80E207}"/>
                </a:ext>
              </a:extLst>
            </p:cNvPr>
            <p:cNvSpPr>
              <a:spLocks/>
            </p:cNvSpPr>
            <p:nvPr/>
          </p:nvSpPr>
          <p:spPr bwMode="auto">
            <a:xfrm>
              <a:off x="8269628" y="5216234"/>
              <a:ext cx="49961" cy="49961"/>
            </a:xfrm>
            <a:custGeom>
              <a:avLst/>
              <a:gdLst>
                <a:gd name="T0" fmla="*/ 38 w 76"/>
                <a:gd name="T1" fmla="*/ 76 h 76"/>
                <a:gd name="T2" fmla="*/ 46 w 76"/>
                <a:gd name="T3" fmla="*/ 75 h 76"/>
                <a:gd name="T4" fmla="*/ 53 w 76"/>
                <a:gd name="T5" fmla="*/ 73 h 76"/>
                <a:gd name="T6" fmla="*/ 59 w 76"/>
                <a:gd name="T7" fmla="*/ 69 h 76"/>
                <a:gd name="T8" fmla="*/ 64 w 76"/>
                <a:gd name="T9" fmla="*/ 65 h 76"/>
                <a:gd name="T10" fmla="*/ 69 w 76"/>
                <a:gd name="T11" fmla="*/ 59 h 76"/>
                <a:gd name="T12" fmla="*/ 72 w 76"/>
                <a:gd name="T13" fmla="*/ 53 h 76"/>
                <a:gd name="T14" fmla="*/ 75 w 76"/>
                <a:gd name="T15" fmla="*/ 46 h 76"/>
                <a:gd name="T16" fmla="*/ 76 w 76"/>
                <a:gd name="T17" fmla="*/ 38 h 76"/>
                <a:gd name="T18" fmla="*/ 75 w 76"/>
                <a:gd name="T19" fmla="*/ 30 h 76"/>
                <a:gd name="T20" fmla="*/ 72 w 76"/>
                <a:gd name="T21" fmla="*/ 23 h 76"/>
                <a:gd name="T22" fmla="*/ 69 w 76"/>
                <a:gd name="T23" fmla="*/ 18 h 76"/>
                <a:gd name="T24" fmla="*/ 64 w 76"/>
                <a:gd name="T25" fmla="*/ 12 h 76"/>
                <a:gd name="T26" fmla="*/ 59 w 76"/>
                <a:gd name="T27" fmla="*/ 7 h 76"/>
                <a:gd name="T28" fmla="*/ 53 w 76"/>
                <a:gd name="T29" fmla="*/ 4 h 76"/>
                <a:gd name="T30" fmla="*/ 46 w 76"/>
                <a:gd name="T31" fmla="*/ 1 h 76"/>
                <a:gd name="T32" fmla="*/ 38 w 76"/>
                <a:gd name="T33" fmla="*/ 0 h 76"/>
                <a:gd name="T34" fmla="*/ 30 w 76"/>
                <a:gd name="T35" fmla="*/ 1 h 76"/>
                <a:gd name="T36" fmla="*/ 23 w 76"/>
                <a:gd name="T37" fmla="*/ 4 h 76"/>
                <a:gd name="T38" fmla="*/ 17 w 76"/>
                <a:gd name="T39" fmla="*/ 7 h 76"/>
                <a:gd name="T40" fmla="*/ 11 w 76"/>
                <a:gd name="T41" fmla="*/ 12 h 76"/>
                <a:gd name="T42" fmla="*/ 7 w 76"/>
                <a:gd name="T43" fmla="*/ 18 h 76"/>
                <a:gd name="T44" fmla="*/ 3 w 76"/>
                <a:gd name="T45" fmla="*/ 23 h 76"/>
                <a:gd name="T46" fmla="*/ 1 w 76"/>
                <a:gd name="T47" fmla="*/ 30 h 76"/>
                <a:gd name="T48" fmla="*/ 0 w 76"/>
                <a:gd name="T49" fmla="*/ 38 h 76"/>
                <a:gd name="T50" fmla="*/ 1 w 76"/>
                <a:gd name="T51" fmla="*/ 46 h 76"/>
                <a:gd name="T52" fmla="*/ 3 w 76"/>
                <a:gd name="T53" fmla="*/ 53 h 76"/>
                <a:gd name="T54" fmla="*/ 7 w 76"/>
                <a:gd name="T55" fmla="*/ 59 h 76"/>
                <a:gd name="T56" fmla="*/ 11 w 76"/>
                <a:gd name="T57" fmla="*/ 65 h 76"/>
                <a:gd name="T58" fmla="*/ 17 w 76"/>
                <a:gd name="T59" fmla="*/ 69 h 76"/>
                <a:gd name="T60" fmla="*/ 23 w 76"/>
                <a:gd name="T61" fmla="*/ 73 h 76"/>
                <a:gd name="T62" fmla="*/ 30 w 76"/>
                <a:gd name="T63" fmla="*/ 75 h 76"/>
                <a:gd name="T64" fmla="*/ 38 w 76"/>
                <a:gd name="T65"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6" h="76">
                  <a:moveTo>
                    <a:pt x="38" y="76"/>
                  </a:moveTo>
                  <a:lnTo>
                    <a:pt x="46" y="75"/>
                  </a:lnTo>
                  <a:lnTo>
                    <a:pt x="53" y="73"/>
                  </a:lnTo>
                  <a:lnTo>
                    <a:pt x="59" y="69"/>
                  </a:lnTo>
                  <a:lnTo>
                    <a:pt x="64" y="65"/>
                  </a:lnTo>
                  <a:lnTo>
                    <a:pt x="69" y="59"/>
                  </a:lnTo>
                  <a:lnTo>
                    <a:pt x="72" y="53"/>
                  </a:lnTo>
                  <a:lnTo>
                    <a:pt x="75" y="46"/>
                  </a:lnTo>
                  <a:lnTo>
                    <a:pt x="76" y="38"/>
                  </a:lnTo>
                  <a:lnTo>
                    <a:pt x="75" y="30"/>
                  </a:lnTo>
                  <a:lnTo>
                    <a:pt x="72" y="23"/>
                  </a:lnTo>
                  <a:lnTo>
                    <a:pt x="69" y="18"/>
                  </a:lnTo>
                  <a:lnTo>
                    <a:pt x="64" y="12"/>
                  </a:lnTo>
                  <a:lnTo>
                    <a:pt x="59" y="7"/>
                  </a:lnTo>
                  <a:lnTo>
                    <a:pt x="53" y="4"/>
                  </a:lnTo>
                  <a:lnTo>
                    <a:pt x="46" y="1"/>
                  </a:lnTo>
                  <a:lnTo>
                    <a:pt x="38" y="0"/>
                  </a:lnTo>
                  <a:lnTo>
                    <a:pt x="30" y="1"/>
                  </a:lnTo>
                  <a:lnTo>
                    <a:pt x="23" y="4"/>
                  </a:lnTo>
                  <a:lnTo>
                    <a:pt x="17" y="7"/>
                  </a:lnTo>
                  <a:lnTo>
                    <a:pt x="11" y="12"/>
                  </a:lnTo>
                  <a:lnTo>
                    <a:pt x="7" y="18"/>
                  </a:lnTo>
                  <a:lnTo>
                    <a:pt x="3" y="23"/>
                  </a:lnTo>
                  <a:lnTo>
                    <a:pt x="1" y="30"/>
                  </a:lnTo>
                  <a:lnTo>
                    <a:pt x="0" y="38"/>
                  </a:lnTo>
                  <a:lnTo>
                    <a:pt x="1" y="46"/>
                  </a:lnTo>
                  <a:lnTo>
                    <a:pt x="3" y="53"/>
                  </a:lnTo>
                  <a:lnTo>
                    <a:pt x="7" y="59"/>
                  </a:lnTo>
                  <a:lnTo>
                    <a:pt x="11" y="65"/>
                  </a:lnTo>
                  <a:lnTo>
                    <a:pt x="17" y="69"/>
                  </a:lnTo>
                  <a:lnTo>
                    <a:pt x="23" y="73"/>
                  </a:lnTo>
                  <a:lnTo>
                    <a:pt x="30" y="75"/>
                  </a:lnTo>
                  <a:lnTo>
                    <a:pt x="3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endParaRPr lang="en-US" sz="1588" dirty="0">
                <a:latin typeface="Roboto" panose="02000000000000000000" pitchFamily="2" charset="0"/>
                <a:ea typeface="Roboto" panose="02000000000000000000" pitchFamily="2" charset="0"/>
                <a:cs typeface="Roboto" panose="02000000000000000000" pitchFamily="2" charset="0"/>
              </a:endParaRPr>
            </a:p>
          </p:txBody>
        </p:sp>
        <p:sp>
          <p:nvSpPr>
            <p:cNvPr id="79" name="Freeform 52">
              <a:extLst>
                <a:ext uri="{FF2B5EF4-FFF2-40B4-BE49-F238E27FC236}">
                  <a16:creationId xmlns:a16="http://schemas.microsoft.com/office/drawing/2014/main" id="{6FF88794-3977-4366-88BC-AA1EFD64A005}"/>
                </a:ext>
              </a:extLst>
            </p:cNvPr>
            <p:cNvSpPr>
              <a:spLocks/>
            </p:cNvSpPr>
            <p:nvPr/>
          </p:nvSpPr>
          <p:spPr bwMode="auto">
            <a:xfrm>
              <a:off x="8266999" y="5253048"/>
              <a:ext cx="60480" cy="85461"/>
            </a:xfrm>
            <a:custGeom>
              <a:avLst/>
              <a:gdLst>
                <a:gd name="T0" fmla="*/ 91 w 91"/>
                <a:gd name="T1" fmla="*/ 73 h 130"/>
                <a:gd name="T2" fmla="*/ 88 w 91"/>
                <a:gd name="T3" fmla="*/ 66 h 130"/>
                <a:gd name="T4" fmla="*/ 79 w 91"/>
                <a:gd name="T5" fmla="*/ 63 h 130"/>
                <a:gd name="T6" fmla="*/ 72 w 91"/>
                <a:gd name="T7" fmla="*/ 68 h 130"/>
                <a:gd name="T8" fmla="*/ 68 w 91"/>
                <a:gd name="T9" fmla="*/ 76 h 130"/>
                <a:gd name="T10" fmla="*/ 68 w 91"/>
                <a:gd name="T11" fmla="*/ 83 h 130"/>
                <a:gd name="T12" fmla="*/ 66 w 91"/>
                <a:gd name="T13" fmla="*/ 94 h 130"/>
                <a:gd name="T14" fmla="*/ 58 w 91"/>
                <a:gd name="T15" fmla="*/ 103 h 130"/>
                <a:gd name="T16" fmla="*/ 49 w 91"/>
                <a:gd name="T17" fmla="*/ 107 h 130"/>
                <a:gd name="T18" fmla="*/ 42 w 91"/>
                <a:gd name="T19" fmla="*/ 107 h 130"/>
                <a:gd name="T20" fmla="*/ 34 w 91"/>
                <a:gd name="T21" fmla="*/ 103 h 130"/>
                <a:gd name="T22" fmla="*/ 27 w 91"/>
                <a:gd name="T23" fmla="*/ 96 h 130"/>
                <a:gd name="T24" fmla="*/ 23 w 91"/>
                <a:gd name="T25" fmla="*/ 87 h 130"/>
                <a:gd name="T26" fmla="*/ 25 w 91"/>
                <a:gd name="T27" fmla="*/ 77 h 130"/>
                <a:gd name="T28" fmla="*/ 30 w 91"/>
                <a:gd name="T29" fmla="*/ 66 h 130"/>
                <a:gd name="T30" fmla="*/ 41 w 91"/>
                <a:gd name="T31" fmla="*/ 58 h 130"/>
                <a:gd name="T32" fmla="*/ 55 w 91"/>
                <a:gd name="T33" fmla="*/ 32 h 130"/>
                <a:gd name="T34" fmla="*/ 56 w 91"/>
                <a:gd name="T35" fmla="*/ 9 h 130"/>
                <a:gd name="T36" fmla="*/ 51 w 91"/>
                <a:gd name="T37" fmla="*/ 2 h 130"/>
                <a:gd name="T38" fmla="*/ 42 w 91"/>
                <a:gd name="T39" fmla="*/ 0 h 130"/>
                <a:gd name="T40" fmla="*/ 35 w 91"/>
                <a:gd name="T41" fmla="*/ 4 h 130"/>
                <a:gd name="T42" fmla="*/ 33 w 91"/>
                <a:gd name="T43" fmla="*/ 12 h 130"/>
                <a:gd name="T44" fmla="*/ 29 w 91"/>
                <a:gd name="T45" fmla="*/ 35 h 130"/>
                <a:gd name="T46" fmla="*/ 23 w 91"/>
                <a:gd name="T47" fmla="*/ 42 h 130"/>
                <a:gd name="T48" fmla="*/ 7 w 91"/>
                <a:gd name="T49" fmla="*/ 58 h 130"/>
                <a:gd name="T50" fmla="*/ 0 w 91"/>
                <a:gd name="T51" fmla="*/ 83 h 130"/>
                <a:gd name="T52" fmla="*/ 4 w 91"/>
                <a:gd name="T53" fmla="*/ 101 h 130"/>
                <a:gd name="T54" fmla="*/ 14 w 91"/>
                <a:gd name="T55" fmla="*/ 116 h 130"/>
                <a:gd name="T56" fmla="*/ 29 w 91"/>
                <a:gd name="T57" fmla="*/ 126 h 130"/>
                <a:gd name="T58" fmla="*/ 48 w 91"/>
                <a:gd name="T59" fmla="*/ 130 h 130"/>
                <a:gd name="T60" fmla="*/ 60 w 91"/>
                <a:gd name="T61" fmla="*/ 127 h 130"/>
                <a:gd name="T62" fmla="*/ 80 w 91"/>
                <a:gd name="T63" fmla="*/ 115 h 130"/>
                <a:gd name="T64" fmla="*/ 89 w 91"/>
                <a:gd name="T65" fmla="*/ 96 h 130"/>
                <a:gd name="T66" fmla="*/ 91 w 91"/>
                <a:gd name="T67" fmla="*/ 73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130">
                  <a:moveTo>
                    <a:pt x="91" y="73"/>
                  </a:moveTo>
                  <a:lnTo>
                    <a:pt x="91" y="73"/>
                  </a:lnTo>
                  <a:lnTo>
                    <a:pt x="90" y="69"/>
                  </a:lnTo>
                  <a:lnTo>
                    <a:pt x="88" y="66"/>
                  </a:lnTo>
                  <a:lnTo>
                    <a:pt x="83" y="64"/>
                  </a:lnTo>
                  <a:lnTo>
                    <a:pt x="79" y="63"/>
                  </a:lnTo>
                  <a:lnTo>
                    <a:pt x="74" y="64"/>
                  </a:lnTo>
                  <a:lnTo>
                    <a:pt x="72" y="68"/>
                  </a:lnTo>
                  <a:lnTo>
                    <a:pt x="70" y="71"/>
                  </a:lnTo>
                  <a:lnTo>
                    <a:pt x="68" y="76"/>
                  </a:lnTo>
                  <a:lnTo>
                    <a:pt x="68" y="76"/>
                  </a:lnTo>
                  <a:lnTo>
                    <a:pt x="68" y="83"/>
                  </a:lnTo>
                  <a:lnTo>
                    <a:pt x="67" y="89"/>
                  </a:lnTo>
                  <a:lnTo>
                    <a:pt x="66" y="94"/>
                  </a:lnTo>
                  <a:lnTo>
                    <a:pt x="63" y="99"/>
                  </a:lnTo>
                  <a:lnTo>
                    <a:pt x="58" y="103"/>
                  </a:lnTo>
                  <a:lnTo>
                    <a:pt x="53" y="106"/>
                  </a:lnTo>
                  <a:lnTo>
                    <a:pt x="49" y="107"/>
                  </a:lnTo>
                  <a:lnTo>
                    <a:pt x="46" y="107"/>
                  </a:lnTo>
                  <a:lnTo>
                    <a:pt x="42" y="107"/>
                  </a:lnTo>
                  <a:lnTo>
                    <a:pt x="38" y="104"/>
                  </a:lnTo>
                  <a:lnTo>
                    <a:pt x="34" y="103"/>
                  </a:lnTo>
                  <a:lnTo>
                    <a:pt x="30" y="100"/>
                  </a:lnTo>
                  <a:lnTo>
                    <a:pt x="27" y="96"/>
                  </a:lnTo>
                  <a:lnTo>
                    <a:pt x="26" y="92"/>
                  </a:lnTo>
                  <a:lnTo>
                    <a:pt x="23" y="87"/>
                  </a:lnTo>
                  <a:lnTo>
                    <a:pt x="23" y="83"/>
                  </a:lnTo>
                  <a:lnTo>
                    <a:pt x="25" y="77"/>
                  </a:lnTo>
                  <a:lnTo>
                    <a:pt x="27" y="71"/>
                  </a:lnTo>
                  <a:lnTo>
                    <a:pt x="30" y="66"/>
                  </a:lnTo>
                  <a:lnTo>
                    <a:pt x="36" y="62"/>
                  </a:lnTo>
                  <a:lnTo>
                    <a:pt x="41" y="58"/>
                  </a:lnTo>
                  <a:lnTo>
                    <a:pt x="48" y="48"/>
                  </a:lnTo>
                  <a:lnTo>
                    <a:pt x="55" y="32"/>
                  </a:lnTo>
                  <a:lnTo>
                    <a:pt x="56" y="9"/>
                  </a:lnTo>
                  <a:lnTo>
                    <a:pt x="56" y="9"/>
                  </a:lnTo>
                  <a:lnTo>
                    <a:pt x="55" y="4"/>
                  </a:lnTo>
                  <a:lnTo>
                    <a:pt x="51" y="2"/>
                  </a:lnTo>
                  <a:lnTo>
                    <a:pt x="46" y="0"/>
                  </a:lnTo>
                  <a:lnTo>
                    <a:pt x="42" y="0"/>
                  </a:lnTo>
                  <a:lnTo>
                    <a:pt x="38" y="1"/>
                  </a:lnTo>
                  <a:lnTo>
                    <a:pt x="35" y="4"/>
                  </a:lnTo>
                  <a:lnTo>
                    <a:pt x="33" y="8"/>
                  </a:lnTo>
                  <a:lnTo>
                    <a:pt x="33" y="12"/>
                  </a:lnTo>
                  <a:lnTo>
                    <a:pt x="33" y="26"/>
                  </a:lnTo>
                  <a:lnTo>
                    <a:pt x="29" y="35"/>
                  </a:lnTo>
                  <a:lnTo>
                    <a:pt x="26" y="40"/>
                  </a:lnTo>
                  <a:lnTo>
                    <a:pt x="23" y="42"/>
                  </a:lnTo>
                  <a:lnTo>
                    <a:pt x="14" y="49"/>
                  </a:lnTo>
                  <a:lnTo>
                    <a:pt x="7" y="58"/>
                  </a:lnTo>
                  <a:lnTo>
                    <a:pt x="2" y="70"/>
                  </a:lnTo>
                  <a:lnTo>
                    <a:pt x="0" y="83"/>
                  </a:lnTo>
                  <a:lnTo>
                    <a:pt x="2" y="92"/>
                  </a:lnTo>
                  <a:lnTo>
                    <a:pt x="4" y="101"/>
                  </a:lnTo>
                  <a:lnTo>
                    <a:pt x="8" y="109"/>
                  </a:lnTo>
                  <a:lnTo>
                    <a:pt x="14" y="116"/>
                  </a:lnTo>
                  <a:lnTo>
                    <a:pt x="21" y="122"/>
                  </a:lnTo>
                  <a:lnTo>
                    <a:pt x="29" y="126"/>
                  </a:lnTo>
                  <a:lnTo>
                    <a:pt x="38" y="129"/>
                  </a:lnTo>
                  <a:lnTo>
                    <a:pt x="48" y="130"/>
                  </a:lnTo>
                  <a:lnTo>
                    <a:pt x="52" y="130"/>
                  </a:lnTo>
                  <a:lnTo>
                    <a:pt x="60" y="127"/>
                  </a:lnTo>
                  <a:lnTo>
                    <a:pt x="70" y="123"/>
                  </a:lnTo>
                  <a:lnTo>
                    <a:pt x="80" y="115"/>
                  </a:lnTo>
                  <a:lnTo>
                    <a:pt x="86" y="107"/>
                  </a:lnTo>
                  <a:lnTo>
                    <a:pt x="89" y="96"/>
                  </a:lnTo>
                  <a:lnTo>
                    <a:pt x="91" y="86"/>
                  </a:lnTo>
                  <a:lnTo>
                    <a:pt x="91"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endParaRPr lang="en-US" sz="1588" dirty="0">
                <a:latin typeface="Roboto" panose="02000000000000000000" pitchFamily="2" charset="0"/>
                <a:ea typeface="Roboto" panose="02000000000000000000" pitchFamily="2" charset="0"/>
                <a:cs typeface="Roboto" panose="02000000000000000000" pitchFamily="2" charset="0"/>
              </a:endParaRPr>
            </a:p>
          </p:txBody>
        </p:sp>
        <p:sp>
          <p:nvSpPr>
            <p:cNvPr id="80" name="Rectangle 60">
              <a:extLst>
                <a:ext uri="{FF2B5EF4-FFF2-40B4-BE49-F238E27FC236}">
                  <a16:creationId xmlns:a16="http://schemas.microsoft.com/office/drawing/2014/main" id="{C5E52DB9-FEE0-4B10-B3FB-A5779F831F8B}"/>
                </a:ext>
              </a:extLst>
            </p:cNvPr>
            <p:cNvSpPr>
              <a:spLocks noChangeArrowheads="1"/>
            </p:cNvSpPr>
            <p:nvPr/>
          </p:nvSpPr>
          <p:spPr bwMode="auto">
            <a:xfrm>
              <a:off x="8171020" y="5368748"/>
              <a:ext cx="251122" cy="841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0682" tIns="40341" rIns="80682" bIns="40341" numCol="1" anchor="t" anchorCtr="0" compatLnSpc="1">
              <a:prstTxWarp prst="textNoShape">
                <a:avLst/>
              </a:prstTxWarp>
            </a:bodyPr>
            <a:lstStyle/>
            <a:p>
              <a:endParaRPr lang="en-US" sz="1588" dirty="0">
                <a:latin typeface="Roboto" panose="02000000000000000000" pitchFamily="2" charset="0"/>
                <a:ea typeface="Roboto" panose="02000000000000000000" pitchFamily="2" charset="0"/>
                <a:cs typeface="Roboto" panose="02000000000000000000" pitchFamily="2" charset="0"/>
              </a:endParaRPr>
            </a:p>
          </p:txBody>
        </p:sp>
        <p:sp>
          <p:nvSpPr>
            <p:cNvPr id="81" name="Rectangle 61">
              <a:extLst>
                <a:ext uri="{FF2B5EF4-FFF2-40B4-BE49-F238E27FC236}">
                  <a16:creationId xmlns:a16="http://schemas.microsoft.com/office/drawing/2014/main" id="{ADBF94AD-07B4-4DB8-806B-6BEAB88C13C7}"/>
                </a:ext>
              </a:extLst>
            </p:cNvPr>
            <p:cNvSpPr>
              <a:spLocks noChangeArrowheads="1"/>
            </p:cNvSpPr>
            <p:nvPr/>
          </p:nvSpPr>
          <p:spPr bwMode="auto">
            <a:xfrm>
              <a:off x="8285406" y="5147866"/>
              <a:ext cx="15777" cy="762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0682" tIns="40341" rIns="80682" bIns="40341" numCol="1" anchor="t" anchorCtr="0" compatLnSpc="1">
              <a:prstTxWarp prst="textNoShape">
                <a:avLst/>
              </a:prstTxWarp>
            </a:bodyPr>
            <a:lstStyle/>
            <a:p>
              <a:endParaRPr lang="en-US" sz="1588" dirty="0">
                <a:latin typeface="Roboto" panose="02000000000000000000" pitchFamily="2" charset="0"/>
                <a:ea typeface="Roboto" panose="02000000000000000000" pitchFamily="2" charset="0"/>
                <a:cs typeface="Roboto" panose="02000000000000000000" pitchFamily="2" charset="0"/>
              </a:endParaRPr>
            </a:p>
          </p:txBody>
        </p:sp>
        <p:sp>
          <p:nvSpPr>
            <p:cNvPr id="82" name="Freeform 62">
              <a:extLst>
                <a:ext uri="{FF2B5EF4-FFF2-40B4-BE49-F238E27FC236}">
                  <a16:creationId xmlns:a16="http://schemas.microsoft.com/office/drawing/2014/main" id="{EBD5BDF7-A7CC-454F-9A51-BC1FBFA810C3}"/>
                </a:ext>
              </a:extLst>
            </p:cNvPr>
            <p:cNvSpPr>
              <a:spLocks/>
            </p:cNvSpPr>
            <p:nvPr/>
          </p:nvSpPr>
          <p:spPr bwMode="auto">
            <a:xfrm>
              <a:off x="8218351" y="5322728"/>
              <a:ext cx="73627" cy="64424"/>
            </a:xfrm>
            <a:custGeom>
              <a:avLst/>
              <a:gdLst>
                <a:gd name="T0" fmla="*/ 15 w 111"/>
                <a:gd name="T1" fmla="*/ 99 h 99"/>
                <a:gd name="T2" fmla="*/ 111 w 111"/>
                <a:gd name="T3" fmla="*/ 18 h 99"/>
                <a:gd name="T4" fmla="*/ 95 w 111"/>
                <a:gd name="T5" fmla="*/ 0 h 99"/>
                <a:gd name="T6" fmla="*/ 0 w 111"/>
                <a:gd name="T7" fmla="*/ 80 h 99"/>
                <a:gd name="T8" fmla="*/ 15 w 111"/>
                <a:gd name="T9" fmla="*/ 99 h 99"/>
              </a:gdLst>
              <a:ahLst/>
              <a:cxnLst>
                <a:cxn ang="0">
                  <a:pos x="T0" y="T1"/>
                </a:cxn>
                <a:cxn ang="0">
                  <a:pos x="T2" y="T3"/>
                </a:cxn>
                <a:cxn ang="0">
                  <a:pos x="T4" y="T5"/>
                </a:cxn>
                <a:cxn ang="0">
                  <a:pos x="T6" y="T7"/>
                </a:cxn>
                <a:cxn ang="0">
                  <a:pos x="T8" y="T9"/>
                </a:cxn>
              </a:cxnLst>
              <a:rect l="0" t="0" r="r" b="b"/>
              <a:pathLst>
                <a:path w="111" h="99">
                  <a:moveTo>
                    <a:pt x="15" y="99"/>
                  </a:moveTo>
                  <a:lnTo>
                    <a:pt x="111" y="18"/>
                  </a:lnTo>
                  <a:lnTo>
                    <a:pt x="95" y="0"/>
                  </a:lnTo>
                  <a:lnTo>
                    <a:pt x="0" y="80"/>
                  </a:lnTo>
                  <a:lnTo>
                    <a:pt x="15"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endParaRPr lang="en-US" sz="1588" dirty="0">
                <a:latin typeface="Roboto" panose="02000000000000000000" pitchFamily="2" charset="0"/>
                <a:ea typeface="Roboto" panose="02000000000000000000" pitchFamily="2" charset="0"/>
                <a:cs typeface="Roboto" panose="02000000000000000000" pitchFamily="2" charset="0"/>
              </a:endParaRPr>
            </a:p>
          </p:txBody>
        </p:sp>
        <p:sp>
          <p:nvSpPr>
            <p:cNvPr id="83" name="Freeform 63">
              <a:extLst>
                <a:ext uri="{FF2B5EF4-FFF2-40B4-BE49-F238E27FC236}">
                  <a16:creationId xmlns:a16="http://schemas.microsoft.com/office/drawing/2014/main" id="{970D7F5F-CD6E-4917-A098-8BFBCC0743B4}"/>
                </a:ext>
              </a:extLst>
            </p:cNvPr>
            <p:cNvSpPr>
              <a:spLocks/>
            </p:cNvSpPr>
            <p:nvPr/>
          </p:nvSpPr>
          <p:spPr bwMode="auto">
            <a:xfrm>
              <a:off x="8306441" y="5322724"/>
              <a:ext cx="72313" cy="64424"/>
            </a:xfrm>
            <a:custGeom>
              <a:avLst/>
              <a:gdLst>
                <a:gd name="T0" fmla="*/ 111 w 111"/>
                <a:gd name="T1" fmla="*/ 80 h 99"/>
                <a:gd name="T2" fmla="*/ 15 w 111"/>
                <a:gd name="T3" fmla="*/ 0 h 99"/>
                <a:gd name="T4" fmla="*/ 0 w 111"/>
                <a:gd name="T5" fmla="*/ 18 h 99"/>
                <a:gd name="T6" fmla="*/ 96 w 111"/>
                <a:gd name="T7" fmla="*/ 99 h 99"/>
                <a:gd name="T8" fmla="*/ 111 w 111"/>
                <a:gd name="T9" fmla="*/ 80 h 99"/>
              </a:gdLst>
              <a:ahLst/>
              <a:cxnLst>
                <a:cxn ang="0">
                  <a:pos x="T0" y="T1"/>
                </a:cxn>
                <a:cxn ang="0">
                  <a:pos x="T2" y="T3"/>
                </a:cxn>
                <a:cxn ang="0">
                  <a:pos x="T4" y="T5"/>
                </a:cxn>
                <a:cxn ang="0">
                  <a:pos x="T6" y="T7"/>
                </a:cxn>
                <a:cxn ang="0">
                  <a:pos x="T8" y="T9"/>
                </a:cxn>
              </a:cxnLst>
              <a:rect l="0" t="0" r="r" b="b"/>
              <a:pathLst>
                <a:path w="111" h="99">
                  <a:moveTo>
                    <a:pt x="111" y="80"/>
                  </a:moveTo>
                  <a:lnTo>
                    <a:pt x="15" y="0"/>
                  </a:lnTo>
                  <a:lnTo>
                    <a:pt x="0" y="18"/>
                  </a:lnTo>
                  <a:lnTo>
                    <a:pt x="96" y="99"/>
                  </a:lnTo>
                  <a:lnTo>
                    <a:pt x="111"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endParaRPr lang="en-US" sz="1588" dirty="0">
                <a:latin typeface="Roboto" panose="02000000000000000000" pitchFamily="2" charset="0"/>
                <a:ea typeface="Roboto" panose="02000000000000000000" pitchFamily="2" charset="0"/>
                <a:cs typeface="Roboto" panose="02000000000000000000" pitchFamily="2" charset="0"/>
              </a:endParaRPr>
            </a:p>
          </p:txBody>
        </p:sp>
        <p:sp>
          <p:nvSpPr>
            <p:cNvPr id="84" name="Freeform 64">
              <a:extLst>
                <a:ext uri="{FF2B5EF4-FFF2-40B4-BE49-F238E27FC236}">
                  <a16:creationId xmlns:a16="http://schemas.microsoft.com/office/drawing/2014/main" id="{751C0372-DC27-4E55-B677-F8698FBCED51}"/>
                </a:ext>
              </a:extLst>
            </p:cNvPr>
            <p:cNvSpPr>
              <a:spLocks/>
            </p:cNvSpPr>
            <p:nvPr/>
          </p:nvSpPr>
          <p:spPr bwMode="auto">
            <a:xfrm>
              <a:off x="8320903" y="5103158"/>
              <a:ext cx="365507" cy="180124"/>
            </a:xfrm>
            <a:custGeom>
              <a:avLst/>
              <a:gdLst>
                <a:gd name="T0" fmla="*/ 550 w 556"/>
                <a:gd name="T1" fmla="*/ 170 h 274"/>
                <a:gd name="T2" fmla="*/ 364 w 556"/>
                <a:gd name="T3" fmla="*/ 253 h 274"/>
                <a:gd name="T4" fmla="*/ 261 w 556"/>
                <a:gd name="T5" fmla="*/ 78 h 274"/>
                <a:gd name="T6" fmla="*/ 98 w 556"/>
                <a:gd name="T7" fmla="*/ 110 h 274"/>
                <a:gd name="T8" fmla="*/ 13 w 556"/>
                <a:gd name="T9" fmla="*/ 0 h 274"/>
                <a:gd name="T10" fmla="*/ 0 w 556"/>
                <a:gd name="T11" fmla="*/ 10 h 274"/>
                <a:gd name="T12" fmla="*/ 91 w 556"/>
                <a:gd name="T13" fmla="*/ 128 h 274"/>
                <a:gd name="T14" fmla="*/ 253 w 556"/>
                <a:gd name="T15" fmla="*/ 97 h 274"/>
                <a:gd name="T16" fmla="*/ 358 w 556"/>
                <a:gd name="T17" fmla="*/ 274 h 274"/>
                <a:gd name="T18" fmla="*/ 556 w 556"/>
                <a:gd name="T19" fmla="*/ 185 h 274"/>
                <a:gd name="T20" fmla="*/ 550 w 556"/>
                <a:gd name="T21" fmla="*/ 17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6" h="274">
                  <a:moveTo>
                    <a:pt x="550" y="170"/>
                  </a:moveTo>
                  <a:lnTo>
                    <a:pt x="364" y="253"/>
                  </a:lnTo>
                  <a:lnTo>
                    <a:pt x="261" y="78"/>
                  </a:lnTo>
                  <a:lnTo>
                    <a:pt x="98" y="110"/>
                  </a:lnTo>
                  <a:lnTo>
                    <a:pt x="13" y="0"/>
                  </a:lnTo>
                  <a:lnTo>
                    <a:pt x="0" y="10"/>
                  </a:lnTo>
                  <a:lnTo>
                    <a:pt x="91" y="128"/>
                  </a:lnTo>
                  <a:lnTo>
                    <a:pt x="253" y="97"/>
                  </a:lnTo>
                  <a:lnTo>
                    <a:pt x="358" y="274"/>
                  </a:lnTo>
                  <a:lnTo>
                    <a:pt x="556" y="185"/>
                  </a:lnTo>
                  <a:lnTo>
                    <a:pt x="550"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endParaRPr lang="en-US" sz="1588" dirty="0">
                <a:latin typeface="Roboto" panose="02000000000000000000" pitchFamily="2" charset="0"/>
                <a:ea typeface="Roboto" panose="02000000000000000000" pitchFamily="2" charset="0"/>
                <a:cs typeface="Roboto" panose="02000000000000000000" pitchFamily="2" charset="0"/>
              </a:endParaRPr>
            </a:p>
          </p:txBody>
        </p:sp>
        <p:sp>
          <p:nvSpPr>
            <p:cNvPr id="85" name="Freeform 65">
              <a:extLst>
                <a:ext uri="{FF2B5EF4-FFF2-40B4-BE49-F238E27FC236}">
                  <a16:creationId xmlns:a16="http://schemas.microsoft.com/office/drawing/2014/main" id="{E026479B-A9F6-403A-801D-BAEDB366CBEF}"/>
                </a:ext>
              </a:extLst>
            </p:cNvPr>
            <p:cNvSpPr>
              <a:spLocks/>
            </p:cNvSpPr>
            <p:nvPr/>
          </p:nvSpPr>
          <p:spPr bwMode="auto">
            <a:xfrm>
              <a:off x="8309072" y="5126824"/>
              <a:ext cx="341841" cy="186697"/>
            </a:xfrm>
            <a:custGeom>
              <a:avLst/>
              <a:gdLst>
                <a:gd name="T0" fmla="*/ 518 w 518"/>
                <a:gd name="T1" fmla="*/ 277 h 284"/>
                <a:gd name="T2" fmla="*/ 435 w 518"/>
                <a:gd name="T3" fmla="*/ 99 h 284"/>
                <a:gd name="T4" fmla="*/ 235 w 518"/>
                <a:gd name="T5" fmla="*/ 133 h 284"/>
                <a:gd name="T6" fmla="*/ 152 w 518"/>
                <a:gd name="T7" fmla="*/ 0 h 284"/>
                <a:gd name="T8" fmla="*/ 0 w 518"/>
                <a:gd name="T9" fmla="*/ 25 h 284"/>
                <a:gd name="T10" fmla="*/ 2 w 518"/>
                <a:gd name="T11" fmla="*/ 41 h 284"/>
                <a:gd name="T12" fmla="*/ 144 w 518"/>
                <a:gd name="T13" fmla="*/ 18 h 284"/>
                <a:gd name="T14" fmla="*/ 227 w 518"/>
                <a:gd name="T15" fmla="*/ 150 h 284"/>
                <a:gd name="T16" fmla="*/ 426 w 518"/>
                <a:gd name="T17" fmla="*/ 116 h 284"/>
                <a:gd name="T18" fmla="*/ 503 w 518"/>
                <a:gd name="T19" fmla="*/ 284 h 284"/>
                <a:gd name="T20" fmla="*/ 518 w 518"/>
                <a:gd name="T21" fmla="*/ 27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8" h="284">
                  <a:moveTo>
                    <a:pt x="518" y="277"/>
                  </a:moveTo>
                  <a:lnTo>
                    <a:pt x="435" y="99"/>
                  </a:lnTo>
                  <a:lnTo>
                    <a:pt x="235" y="133"/>
                  </a:lnTo>
                  <a:lnTo>
                    <a:pt x="152" y="0"/>
                  </a:lnTo>
                  <a:lnTo>
                    <a:pt x="0" y="25"/>
                  </a:lnTo>
                  <a:lnTo>
                    <a:pt x="2" y="41"/>
                  </a:lnTo>
                  <a:lnTo>
                    <a:pt x="144" y="18"/>
                  </a:lnTo>
                  <a:lnTo>
                    <a:pt x="227" y="150"/>
                  </a:lnTo>
                  <a:lnTo>
                    <a:pt x="426" y="116"/>
                  </a:lnTo>
                  <a:lnTo>
                    <a:pt x="503" y="284"/>
                  </a:lnTo>
                  <a:lnTo>
                    <a:pt x="518" y="2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endParaRPr lang="en-US" sz="1588" dirty="0">
                <a:latin typeface="Roboto" panose="02000000000000000000" pitchFamily="2" charset="0"/>
                <a:ea typeface="Roboto" panose="02000000000000000000" pitchFamily="2" charset="0"/>
                <a:cs typeface="Roboto" panose="02000000000000000000" pitchFamily="2" charset="0"/>
              </a:endParaRPr>
            </a:p>
          </p:txBody>
        </p:sp>
        <p:sp>
          <p:nvSpPr>
            <p:cNvPr id="86" name="Freeform 66">
              <a:extLst>
                <a:ext uri="{FF2B5EF4-FFF2-40B4-BE49-F238E27FC236}">
                  <a16:creationId xmlns:a16="http://schemas.microsoft.com/office/drawing/2014/main" id="{6DABFEE4-FDC3-47A9-BBB7-47B670D7026F}"/>
                </a:ext>
              </a:extLst>
            </p:cNvPr>
            <p:cNvSpPr>
              <a:spLocks/>
            </p:cNvSpPr>
            <p:nvPr/>
          </p:nvSpPr>
          <p:spPr bwMode="auto">
            <a:xfrm>
              <a:off x="8259110" y="5080810"/>
              <a:ext cx="423357" cy="274787"/>
            </a:xfrm>
            <a:custGeom>
              <a:avLst/>
              <a:gdLst>
                <a:gd name="T0" fmla="*/ 643 w 643"/>
                <a:gd name="T1" fmla="*/ 378 h 418"/>
                <a:gd name="T2" fmla="*/ 45 w 643"/>
                <a:gd name="T3" fmla="*/ 74 h 418"/>
                <a:gd name="T4" fmla="*/ 57 w 643"/>
                <a:gd name="T5" fmla="*/ 44 h 418"/>
                <a:gd name="T6" fmla="*/ 643 w 643"/>
                <a:gd name="T7" fmla="*/ 221 h 418"/>
                <a:gd name="T8" fmla="*/ 643 w 643"/>
                <a:gd name="T9" fmla="*/ 184 h 418"/>
                <a:gd name="T10" fmla="*/ 37 w 643"/>
                <a:gd name="T11" fmla="*/ 0 h 418"/>
                <a:gd name="T12" fmla="*/ 0 w 643"/>
                <a:gd name="T13" fmla="*/ 90 h 418"/>
                <a:gd name="T14" fmla="*/ 643 w 643"/>
                <a:gd name="T15" fmla="*/ 418 h 418"/>
                <a:gd name="T16" fmla="*/ 643 w 643"/>
                <a:gd name="T17" fmla="*/ 37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3" h="418">
                  <a:moveTo>
                    <a:pt x="643" y="378"/>
                  </a:moveTo>
                  <a:lnTo>
                    <a:pt x="45" y="74"/>
                  </a:lnTo>
                  <a:lnTo>
                    <a:pt x="57" y="44"/>
                  </a:lnTo>
                  <a:lnTo>
                    <a:pt x="643" y="221"/>
                  </a:lnTo>
                  <a:lnTo>
                    <a:pt x="643" y="184"/>
                  </a:lnTo>
                  <a:lnTo>
                    <a:pt x="37" y="0"/>
                  </a:lnTo>
                  <a:lnTo>
                    <a:pt x="0" y="90"/>
                  </a:lnTo>
                  <a:lnTo>
                    <a:pt x="643" y="418"/>
                  </a:lnTo>
                  <a:lnTo>
                    <a:pt x="643" y="3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endParaRPr lang="en-US" sz="1588" dirty="0">
                <a:latin typeface="Roboto" panose="02000000000000000000" pitchFamily="2" charset="0"/>
                <a:ea typeface="Roboto" panose="02000000000000000000" pitchFamily="2" charset="0"/>
                <a:cs typeface="Roboto" panose="02000000000000000000" pitchFamily="2" charset="0"/>
              </a:endParaRPr>
            </a:p>
          </p:txBody>
        </p:sp>
      </p:grpSp>
      <p:sp>
        <p:nvSpPr>
          <p:cNvPr id="87" name="Freeform 4927">
            <a:extLst>
              <a:ext uri="{FF2B5EF4-FFF2-40B4-BE49-F238E27FC236}">
                <a16:creationId xmlns:a16="http://schemas.microsoft.com/office/drawing/2014/main" id="{C2D3AD31-CE02-4363-81A8-61F0B6EFDCE6}"/>
              </a:ext>
            </a:extLst>
          </p:cNvPr>
          <p:cNvSpPr>
            <a:spLocks noEditPoints="1"/>
          </p:cNvSpPr>
          <p:nvPr/>
        </p:nvSpPr>
        <p:spPr bwMode="auto">
          <a:xfrm>
            <a:off x="9132969" y="2928591"/>
            <a:ext cx="425103" cy="462269"/>
          </a:xfrm>
          <a:custGeom>
            <a:avLst/>
            <a:gdLst>
              <a:gd name="T0" fmla="*/ 254 w 360"/>
              <a:gd name="T1" fmla="*/ 120 h 340"/>
              <a:gd name="T2" fmla="*/ 188 w 360"/>
              <a:gd name="T3" fmla="*/ 102 h 340"/>
              <a:gd name="T4" fmla="*/ 190 w 360"/>
              <a:gd name="T5" fmla="*/ 92 h 340"/>
              <a:gd name="T6" fmla="*/ 166 w 360"/>
              <a:gd name="T7" fmla="*/ 18 h 340"/>
              <a:gd name="T8" fmla="*/ 154 w 360"/>
              <a:gd name="T9" fmla="*/ 12 h 340"/>
              <a:gd name="T10" fmla="*/ 146 w 360"/>
              <a:gd name="T11" fmla="*/ 20 h 340"/>
              <a:gd name="T12" fmla="*/ 120 w 360"/>
              <a:gd name="T13" fmla="*/ 146 h 340"/>
              <a:gd name="T14" fmla="*/ 78 w 360"/>
              <a:gd name="T15" fmla="*/ 130 h 340"/>
              <a:gd name="T16" fmla="*/ 76 w 360"/>
              <a:gd name="T17" fmla="*/ 120 h 340"/>
              <a:gd name="T18" fmla="*/ 144 w 360"/>
              <a:gd name="T19" fmla="*/ 4 h 340"/>
              <a:gd name="T20" fmla="*/ 146 w 360"/>
              <a:gd name="T21" fmla="*/ 2 h 340"/>
              <a:gd name="T22" fmla="*/ 146 w 360"/>
              <a:gd name="T23" fmla="*/ 0 h 340"/>
              <a:gd name="T24" fmla="*/ 148 w 360"/>
              <a:gd name="T25" fmla="*/ 0 h 340"/>
              <a:gd name="T26" fmla="*/ 214 w 360"/>
              <a:gd name="T27" fmla="*/ 0 h 340"/>
              <a:gd name="T28" fmla="*/ 264 w 360"/>
              <a:gd name="T29" fmla="*/ 48 h 340"/>
              <a:gd name="T30" fmla="*/ 274 w 360"/>
              <a:gd name="T31" fmla="*/ 50 h 340"/>
              <a:gd name="T32" fmla="*/ 360 w 360"/>
              <a:gd name="T33" fmla="*/ 254 h 340"/>
              <a:gd name="T34" fmla="*/ 360 w 360"/>
              <a:gd name="T35" fmla="*/ 252 h 340"/>
              <a:gd name="T36" fmla="*/ 292 w 360"/>
              <a:gd name="T37" fmla="*/ 134 h 340"/>
              <a:gd name="T38" fmla="*/ 250 w 360"/>
              <a:gd name="T39" fmla="*/ 150 h 340"/>
              <a:gd name="T40" fmla="*/ 294 w 360"/>
              <a:gd name="T41" fmla="*/ 240 h 340"/>
              <a:gd name="T42" fmla="*/ 344 w 360"/>
              <a:gd name="T43" fmla="*/ 244 h 340"/>
              <a:gd name="T44" fmla="*/ 346 w 360"/>
              <a:gd name="T45" fmla="*/ 256 h 340"/>
              <a:gd name="T46" fmla="*/ 306 w 360"/>
              <a:gd name="T47" fmla="*/ 264 h 340"/>
              <a:gd name="T48" fmla="*/ 260 w 360"/>
              <a:gd name="T49" fmla="*/ 248 h 340"/>
              <a:gd name="T50" fmla="*/ 252 w 360"/>
              <a:gd name="T51" fmla="*/ 240 h 340"/>
              <a:gd name="T52" fmla="*/ 204 w 360"/>
              <a:gd name="T53" fmla="*/ 290 h 340"/>
              <a:gd name="T54" fmla="*/ 254 w 360"/>
              <a:gd name="T55" fmla="*/ 340 h 340"/>
              <a:gd name="T56" fmla="*/ 260 w 360"/>
              <a:gd name="T57" fmla="*/ 336 h 340"/>
              <a:gd name="T58" fmla="*/ 322 w 360"/>
              <a:gd name="T59" fmla="*/ 316 h 340"/>
              <a:gd name="T60" fmla="*/ 360 w 360"/>
              <a:gd name="T61" fmla="*/ 260 h 340"/>
              <a:gd name="T62" fmla="*/ 360 w 360"/>
              <a:gd name="T63" fmla="*/ 256 h 340"/>
              <a:gd name="T64" fmla="*/ 360 w 360"/>
              <a:gd name="T65" fmla="*/ 256 h 340"/>
              <a:gd name="T66" fmla="*/ 80 w 360"/>
              <a:gd name="T67" fmla="*/ 264 h 340"/>
              <a:gd name="T68" fmla="*/ 48 w 360"/>
              <a:gd name="T69" fmla="*/ 306 h 340"/>
              <a:gd name="T70" fmla="*/ 40 w 360"/>
              <a:gd name="T71" fmla="*/ 302 h 340"/>
              <a:gd name="T72" fmla="*/ 54 w 360"/>
              <a:gd name="T73" fmla="*/ 264 h 340"/>
              <a:gd name="T74" fmla="*/ 90 w 360"/>
              <a:gd name="T75" fmla="*/ 234 h 340"/>
              <a:gd name="T76" fmla="*/ 102 w 360"/>
              <a:gd name="T77" fmla="*/ 230 h 340"/>
              <a:gd name="T78" fmla="*/ 82 w 360"/>
              <a:gd name="T79" fmla="*/ 162 h 340"/>
              <a:gd name="T80" fmla="*/ 14 w 360"/>
              <a:gd name="T81" fmla="*/ 180 h 340"/>
              <a:gd name="T82" fmla="*/ 14 w 360"/>
              <a:gd name="T83" fmla="*/ 188 h 340"/>
              <a:gd name="T84" fmla="*/ 0 w 360"/>
              <a:gd name="T85" fmla="*/ 252 h 340"/>
              <a:gd name="T86" fmla="*/ 32 w 360"/>
              <a:gd name="T87" fmla="*/ 312 h 340"/>
              <a:gd name="T88" fmla="*/ 32 w 360"/>
              <a:gd name="T89" fmla="*/ 314 h 340"/>
              <a:gd name="T90" fmla="*/ 34 w 360"/>
              <a:gd name="T91" fmla="*/ 316 h 340"/>
              <a:gd name="T92" fmla="*/ 36 w 360"/>
              <a:gd name="T93" fmla="*/ 316 h 340"/>
              <a:gd name="T94" fmla="*/ 172 w 360"/>
              <a:gd name="T95" fmla="*/ 316 h 340"/>
              <a:gd name="T96" fmla="*/ 180 w 360"/>
              <a:gd name="T97" fmla="*/ 308 h 340"/>
              <a:gd name="T98" fmla="*/ 172 w 360"/>
              <a:gd name="T99" fmla="*/ 26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0" h="340">
                <a:moveTo>
                  <a:pt x="274" y="56"/>
                </a:moveTo>
                <a:lnTo>
                  <a:pt x="258" y="116"/>
                </a:lnTo>
                <a:lnTo>
                  <a:pt x="258" y="116"/>
                </a:lnTo>
                <a:lnTo>
                  <a:pt x="254" y="120"/>
                </a:lnTo>
                <a:lnTo>
                  <a:pt x="250" y="120"/>
                </a:lnTo>
                <a:lnTo>
                  <a:pt x="190" y="104"/>
                </a:lnTo>
                <a:lnTo>
                  <a:pt x="190" y="104"/>
                </a:lnTo>
                <a:lnTo>
                  <a:pt x="188" y="102"/>
                </a:lnTo>
                <a:lnTo>
                  <a:pt x="186" y="98"/>
                </a:lnTo>
                <a:lnTo>
                  <a:pt x="186" y="98"/>
                </a:lnTo>
                <a:lnTo>
                  <a:pt x="186" y="94"/>
                </a:lnTo>
                <a:lnTo>
                  <a:pt x="190" y="92"/>
                </a:lnTo>
                <a:lnTo>
                  <a:pt x="204" y="82"/>
                </a:lnTo>
                <a:lnTo>
                  <a:pt x="180" y="42"/>
                </a:lnTo>
                <a:lnTo>
                  <a:pt x="180" y="42"/>
                </a:lnTo>
                <a:lnTo>
                  <a:pt x="166" y="18"/>
                </a:lnTo>
                <a:lnTo>
                  <a:pt x="166" y="18"/>
                </a:lnTo>
                <a:lnTo>
                  <a:pt x="164" y="14"/>
                </a:lnTo>
                <a:lnTo>
                  <a:pt x="160" y="12"/>
                </a:lnTo>
                <a:lnTo>
                  <a:pt x="154" y="12"/>
                </a:lnTo>
                <a:lnTo>
                  <a:pt x="150" y="14"/>
                </a:lnTo>
                <a:lnTo>
                  <a:pt x="150" y="14"/>
                </a:lnTo>
                <a:lnTo>
                  <a:pt x="148" y="16"/>
                </a:lnTo>
                <a:lnTo>
                  <a:pt x="146" y="20"/>
                </a:lnTo>
                <a:lnTo>
                  <a:pt x="146" y="26"/>
                </a:lnTo>
                <a:lnTo>
                  <a:pt x="146" y="30"/>
                </a:lnTo>
                <a:lnTo>
                  <a:pt x="168" y="66"/>
                </a:lnTo>
                <a:lnTo>
                  <a:pt x="120" y="146"/>
                </a:lnTo>
                <a:lnTo>
                  <a:pt x="120" y="146"/>
                </a:lnTo>
                <a:lnTo>
                  <a:pt x="116" y="150"/>
                </a:lnTo>
                <a:lnTo>
                  <a:pt x="110" y="150"/>
                </a:lnTo>
                <a:lnTo>
                  <a:pt x="78" y="130"/>
                </a:lnTo>
                <a:lnTo>
                  <a:pt x="78" y="130"/>
                </a:lnTo>
                <a:lnTo>
                  <a:pt x="76" y="126"/>
                </a:lnTo>
                <a:lnTo>
                  <a:pt x="76" y="126"/>
                </a:lnTo>
                <a:lnTo>
                  <a:pt x="76" y="120"/>
                </a:lnTo>
                <a:lnTo>
                  <a:pt x="144" y="4"/>
                </a:lnTo>
                <a:lnTo>
                  <a:pt x="144" y="4"/>
                </a:lnTo>
                <a:lnTo>
                  <a:pt x="144" y="4"/>
                </a:lnTo>
                <a:lnTo>
                  <a:pt x="144" y="4"/>
                </a:lnTo>
                <a:lnTo>
                  <a:pt x="146" y="2"/>
                </a:lnTo>
                <a:lnTo>
                  <a:pt x="146" y="2"/>
                </a:lnTo>
                <a:lnTo>
                  <a:pt x="146" y="2"/>
                </a:lnTo>
                <a:lnTo>
                  <a:pt x="146" y="2"/>
                </a:lnTo>
                <a:lnTo>
                  <a:pt x="146" y="2"/>
                </a:lnTo>
                <a:lnTo>
                  <a:pt x="146" y="2"/>
                </a:lnTo>
                <a:lnTo>
                  <a:pt x="146" y="0"/>
                </a:lnTo>
                <a:lnTo>
                  <a:pt x="146" y="0"/>
                </a:lnTo>
                <a:lnTo>
                  <a:pt x="148" y="0"/>
                </a:lnTo>
                <a:lnTo>
                  <a:pt x="148" y="0"/>
                </a:lnTo>
                <a:lnTo>
                  <a:pt x="148" y="0"/>
                </a:lnTo>
                <a:lnTo>
                  <a:pt x="148" y="0"/>
                </a:lnTo>
                <a:lnTo>
                  <a:pt x="150" y="0"/>
                </a:lnTo>
                <a:lnTo>
                  <a:pt x="210" y="0"/>
                </a:lnTo>
                <a:lnTo>
                  <a:pt x="210" y="0"/>
                </a:lnTo>
                <a:lnTo>
                  <a:pt x="214" y="0"/>
                </a:lnTo>
                <a:lnTo>
                  <a:pt x="218" y="4"/>
                </a:lnTo>
                <a:lnTo>
                  <a:pt x="248" y="58"/>
                </a:lnTo>
                <a:lnTo>
                  <a:pt x="264" y="48"/>
                </a:lnTo>
                <a:lnTo>
                  <a:pt x="264" y="48"/>
                </a:lnTo>
                <a:lnTo>
                  <a:pt x="268" y="48"/>
                </a:lnTo>
                <a:lnTo>
                  <a:pt x="272" y="48"/>
                </a:lnTo>
                <a:lnTo>
                  <a:pt x="272" y="48"/>
                </a:lnTo>
                <a:lnTo>
                  <a:pt x="274" y="50"/>
                </a:lnTo>
                <a:lnTo>
                  <a:pt x="274" y="50"/>
                </a:lnTo>
                <a:lnTo>
                  <a:pt x="274" y="56"/>
                </a:lnTo>
                <a:lnTo>
                  <a:pt x="274" y="56"/>
                </a:lnTo>
                <a:close/>
                <a:moveTo>
                  <a:pt x="360" y="254"/>
                </a:moveTo>
                <a:lnTo>
                  <a:pt x="360" y="254"/>
                </a:lnTo>
                <a:lnTo>
                  <a:pt x="360" y="254"/>
                </a:lnTo>
                <a:lnTo>
                  <a:pt x="360" y="254"/>
                </a:lnTo>
                <a:lnTo>
                  <a:pt x="360" y="252"/>
                </a:lnTo>
                <a:lnTo>
                  <a:pt x="360" y="252"/>
                </a:lnTo>
                <a:lnTo>
                  <a:pt x="360" y="252"/>
                </a:lnTo>
                <a:lnTo>
                  <a:pt x="292" y="134"/>
                </a:lnTo>
                <a:lnTo>
                  <a:pt x="292" y="134"/>
                </a:lnTo>
                <a:lnTo>
                  <a:pt x="286" y="132"/>
                </a:lnTo>
                <a:lnTo>
                  <a:pt x="286" y="132"/>
                </a:lnTo>
                <a:lnTo>
                  <a:pt x="282" y="132"/>
                </a:lnTo>
                <a:lnTo>
                  <a:pt x="250" y="150"/>
                </a:lnTo>
                <a:lnTo>
                  <a:pt x="250" y="150"/>
                </a:lnTo>
                <a:lnTo>
                  <a:pt x="246" y="154"/>
                </a:lnTo>
                <a:lnTo>
                  <a:pt x="246" y="160"/>
                </a:lnTo>
                <a:lnTo>
                  <a:pt x="294" y="240"/>
                </a:lnTo>
                <a:lnTo>
                  <a:pt x="336" y="240"/>
                </a:lnTo>
                <a:lnTo>
                  <a:pt x="336" y="240"/>
                </a:lnTo>
                <a:lnTo>
                  <a:pt x="340" y="242"/>
                </a:lnTo>
                <a:lnTo>
                  <a:pt x="344" y="244"/>
                </a:lnTo>
                <a:lnTo>
                  <a:pt x="346" y="248"/>
                </a:lnTo>
                <a:lnTo>
                  <a:pt x="346" y="252"/>
                </a:lnTo>
                <a:lnTo>
                  <a:pt x="346" y="252"/>
                </a:lnTo>
                <a:lnTo>
                  <a:pt x="346" y="256"/>
                </a:lnTo>
                <a:lnTo>
                  <a:pt x="344" y="260"/>
                </a:lnTo>
                <a:lnTo>
                  <a:pt x="340" y="262"/>
                </a:lnTo>
                <a:lnTo>
                  <a:pt x="336" y="264"/>
                </a:lnTo>
                <a:lnTo>
                  <a:pt x="306" y="264"/>
                </a:lnTo>
                <a:lnTo>
                  <a:pt x="306" y="264"/>
                </a:lnTo>
                <a:lnTo>
                  <a:pt x="260" y="264"/>
                </a:lnTo>
                <a:lnTo>
                  <a:pt x="260" y="248"/>
                </a:lnTo>
                <a:lnTo>
                  <a:pt x="260" y="248"/>
                </a:lnTo>
                <a:lnTo>
                  <a:pt x="260" y="242"/>
                </a:lnTo>
                <a:lnTo>
                  <a:pt x="256" y="240"/>
                </a:lnTo>
                <a:lnTo>
                  <a:pt x="256" y="240"/>
                </a:lnTo>
                <a:lnTo>
                  <a:pt x="252" y="240"/>
                </a:lnTo>
                <a:lnTo>
                  <a:pt x="248" y="242"/>
                </a:lnTo>
                <a:lnTo>
                  <a:pt x="206" y="284"/>
                </a:lnTo>
                <a:lnTo>
                  <a:pt x="206" y="284"/>
                </a:lnTo>
                <a:lnTo>
                  <a:pt x="204" y="290"/>
                </a:lnTo>
                <a:lnTo>
                  <a:pt x="206" y="296"/>
                </a:lnTo>
                <a:lnTo>
                  <a:pt x="248" y="338"/>
                </a:lnTo>
                <a:lnTo>
                  <a:pt x="248" y="338"/>
                </a:lnTo>
                <a:lnTo>
                  <a:pt x="254" y="340"/>
                </a:lnTo>
                <a:lnTo>
                  <a:pt x="254" y="340"/>
                </a:lnTo>
                <a:lnTo>
                  <a:pt x="256" y="340"/>
                </a:lnTo>
                <a:lnTo>
                  <a:pt x="256" y="340"/>
                </a:lnTo>
                <a:lnTo>
                  <a:pt x="260" y="336"/>
                </a:lnTo>
                <a:lnTo>
                  <a:pt x="260" y="332"/>
                </a:lnTo>
                <a:lnTo>
                  <a:pt x="260" y="316"/>
                </a:lnTo>
                <a:lnTo>
                  <a:pt x="322" y="316"/>
                </a:lnTo>
                <a:lnTo>
                  <a:pt x="322" y="316"/>
                </a:lnTo>
                <a:lnTo>
                  <a:pt x="326" y="314"/>
                </a:lnTo>
                <a:lnTo>
                  <a:pt x="328" y="312"/>
                </a:lnTo>
                <a:lnTo>
                  <a:pt x="360" y="260"/>
                </a:lnTo>
                <a:lnTo>
                  <a:pt x="360" y="260"/>
                </a:lnTo>
                <a:lnTo>
                  <a:pt x="360" y="258"/>
                </a:lnTo>
                <a:lnTo>
                  <a:pt x="360" y="258"/>
                </a:lnTo>
                <a:lnTo>
                  <a:pt x="360" y="256"/>
                </a:lnTo>
                <a:lnTo>
                  <a:pt x="360" y="256"/>
                </a:lnTo>
                <a:lnTo>
                  <a:pt x="360" y="256"/>
                </a:lnTo>
                <a:lnTo>
                  <a:pt x="360" y="256"/>
                </a:lnTo>
                <a:lnTo>
                  <a:pt x="360" y="256"/>
                </a:lnTo>
                <a:lnTo>
                  <a:pt x="360" y="256"/>
                </a:lnTo>
                <a:lnTo>
                  <a:pt x="360" y="254"/>
                </a:lnTo>
                <a:lnTo>
                  <a:pt x="360" y="254"/>
                </a:lnTo>
                <a:close/>
                <a:moveTo>
                  <a:pt x="172" y="264"/>
                </a:moveTo>
                <a:lnTo>
                  <a:pt x="80" y="264"/>
                </a:lnTo>
                <a:lnTo>
                  <a:pt x="58" y="300"/>
                </a:lnTo>
                <a:lnTo>
                  <a:pt x="58" y="300"/>
                </a:lnTo>
                <a:lnTo>
                  <a:pt x="54" y="304"/>
                </a:lnTo>
                <a:lnTo>
                  <a:pt x="48" y="306"/>
                </a:lnTo>
                <a:lnTo>
                  <a:pt x="48" y="306"/>
                </a:lnTo>
                <a:lnTo>
                  <a:pt x="44" y="304"/>
                </a:lnTo>
                <a:lnTo>
                  <a:pt x="44" y="304"/>
                </a:lnTo>
                <a:lnTo>
                  <a:pt x="40" y="302"/>
                </a:lnTo>
                <a:lnTo>
                  <a:pt x="38" y="298"/>
                </a:lnTo>
                <a:lnTo>
                  <a:pt x="38" y="294"/>
                </a:lnTo>
                <a:lnTo>
                  <a:pt x="38" y="290"/>
                </a:lnTo>
                <a:lnTo>
                  <a:pt x="54" y="264"/>
                </a:lnTo>
                <a:lnTo>
                  <a:pt x="54" y="264"/>
                </a:lnTo>
                <a:lnTo>
                  <a:pt x="76" y="224"/>
                </a:lnTo>
                <a:lnTo>
                  <a:pt x="90" y="234"/>
                </a:lnTo>
                <a:lnTo>
                  <a:pt x="90" y="234"/>
                </a:lnTo>
                <a:lnTo>
                  <a:pt x="94" y="234"/>
                </a:lnTo>
                <a:lnTo>
                  <a:pt x="98" y="232"/>
                </a:lnTo>
                <a:lnTo>
                  <a:pt x="98" y="232"/>
                </a:lnTo>
                <a:lnTo>
                  <a:pt x="102" y="230"/>
                </a:lnTo>
                <a:lnTo>
                  <a:pt x="102" y="224"/>
                </a:lnTo>
                <a:lnTo>
                  <a:pt x="86" y="166"/>
                </a:lnTo>
                <a:lnTo>
                  <a:pt x="86" y="166"/>
                </a:lnTo>
                <a:lnTo>
                  <a:pt x="82" y="162"/>
                </a:lnTo>
                <a:lnTo>
                  <a:pt x="76" y="162"/>
                </a:lnTo>
                <a:lnTo>
                  <a:pt x="18" y="176"/>
                </a:lnTo>
                <a:lnTo>
                  <a:pt x="18" y="176"/>
                </a:lnTo>
                <a:lnTo>
                  <a:pt x="14" y="180"/>
                </a:lnTo>
                <a:lnTo>
                  <a:pt x="14" y="180"/>
                </a:lnTo>
                <a:lnTo>
                  <a:pt x="14" y="184"/>
                </a:lnTo>
                <a:lnTo>
                  <a:pt x="14" y="184"/>
                </a:lnTo>
                <a:lnTo>
                  <a:pt x="14" y="188"/>
                </a:lnTo>
                <a:lnTo>
                  <a:pt x="16" y="190"/>
                </a:lnTo>
                <a:lnTo>
                  <a:pt x="32" y="200"/>
                </a:lnTo>
                <a:lnTo>
                  <a:pt x="0" y="252"/>
                </a:lnTo>
                <a:lnTo>
                  <a:pt x="0" y="252"/>
                </a:lnTo>
                <a:lnTo>
                  <a:pt x="0" y="256"/>
                </a:lnTo>
                <a:lnTo>
                  <a:pt x="0" y="260"/>
                </a:lnTo>
                <a:lnTo>
                  <a:pt x="32" y="312"/>
                </a:lnTo>
                <a:lnTo>
                  <a:pt x="32" y="312"/>
                </a:lnTo>
                <a:lnTo>
                  <a:pt x="32" y="314"/>
                </a:lnTo>
                <a:lnTo>
                  <a:pt x="32" y="314"/>
                </a:lnTo>
                <a:lnTo>
                  <a:pt x="32" y="314"/>
                </a:lnTo>
                <a:lnTo>
                  <a:pt x="32" y="314"/>
                </a:lnTo>
                <a:lnTo>
                  <a:pt x="34" y="314"/>
                </a:lnTo>
                <a:lnTo>
                  <a:pt x="34" y="314"/>
                </a:lnTo>
                <a:lnTo>
                  <a:pt x="34" y="316"/>
                </a:lnTo>
                <a:lnTo>
                  <a:pt x="34" y="316"/>
                </a:lnTo>
                <a:lnTo>
                  <a:pt x="36" y="316"/>
                </a:lnTo>
                <a:lnTo>
                  <a:pt x="36" y="316"/>
                </a:lnTo>
                <a:lnTo>
                  <a:pt x="36" y="316"/>
                </a:lnTo>
                <a:lnTo>
                  <a:pt x="36" y="316"/>
                </a:lnTo>
                <a:lnTo>
                  <a:pt x="38" y="316"/>
                </a:lnTo>
                <a:lnTo>
                  <a:pt x="38" y="316"/>
                </a:lnTo>
                <a:lnTo>
                  <a:pt x="38" y="316"/>
                </a:lnTo>
                <a:lnTo>
                  <a:pt x="172" y="316"/>
                </a:lnTo>
                <a:lnTo>
                  <a:pt x="172" y="316"/>
                </a:lnTo>
                <a:lnTo>
                  <a:pt x="178" y="314"/>
                </a:lnTo>
                <a:lnTo>
                  <a:pt x="178" y="314"/>
                </a:lnTo>
                <a:lnTo>
                  <a:pt x="180" y="308"/>
                </a:lnTo>
                <a:lnTo>
                  <a:pt x="180" y="272"/>
                </a:lnTo>
                <a:lnTo>
                  <a:pt x="180" y="272"/>
                </a:lnTo>
                <a:lnTo>
                  <a:pt x="178" y="266"/>
                </a:lnTo>
                <a:lnTo>
                  <a:pt x="172" y="264"/>
                </a:lnTo>
                <a:lnTo>
                  <a:pt x="172" y="264"/>
                </a:lnTo>
                <a:close/>
              </a:path>
            </a:pathLst>
          </a:custGeom>
          <a:solidFill>
            <a:schemeClr val="accent1"/>
          </a:solidFill>
          <a:ln>
            <a:noFill/>
          </a:ln>
        </p:spPr>
        <p:txBody>
          <a:bodyPr vert="horz" wrap="square" lIns="80682" tIns="40341" rIns="80682" bIns="40341" numCol="1" anchor="t" anchorCtr="0" compatLnSpc="1">
            <a:prstTxWarp prst="textNoShape">
              <a:avLst/>
            </a:prstTxWarp>
          </a:bodyPr>
          <a:lstStyle/>
          <a:p>
            <a:endParaRPr lang="en-GB" sz="1588">
              <a:latin typeface="Roboto" panose="02000000000000000000" pitchFamily="2" charset="0"/>
              <a:ea typeface="Roboto" panose="02000000000000000000" pitchFamily="2" charset="0"/>
              <a:cs typeface="Roboto" panose="02000000000000000000" pitchFamily="2" charset="0"/>
            </a:endParaRPr>
          </a:p>
        </p:txBody>
      </p:sp>
      <p:sp>
        <p:nvSpPr>
          <p:cNvPr id="88" name="Freeform 4899">
            <a:extLst>
              <a:ext uri="{FF2B5EF4-FFF2-40B4-BE49-F238E27FC236}">
                <a16:creationId xmlns:a16="http://schemas.microsoft.com/office/drawing/2014/main" id="{9194953C-D784-4B95-A585-80C4AEAB4D2D}"/>
              </a:ext>
            </a:extLst>
          </p:cNvPr>
          <p:cNvSpPr>
            <a:spLocks noEditPoints="1"/>
          </p:cNvSpPr>
          <p:nvPr/>
        </p:nvSpPr>
        <p:spPr bwMode="auto">
          <a:xfrm>
            <a:off x="7217175" y="2354723"/>
            <a:ext cx="465713" cy="523220"/>
          </a:xfrm>
          <a:custGeom>
            <a:avLst/>
            <a:gdLst>
              <a:gd name="T0" fmla="*/ 190 w 324"/>
              <a:gd name="T1" fmla="*/ 0 h 324"/>
              <a:gd name="T2" fmla="*/ 134 w 324"/>
              <a:gd name="T3" fmla="*/ 20 h 324"/>
              <a:gd name="T4" fmla="*/ 90 w 324"/>
              <a:gd name="T5" fmla="*/ 74 h 324"/>
              <a:gd name="T6" fmla="*/ 82 w 324"/>
              <a:gd name="T7" fmla="*/ 120 h 324"/>
              <a:gd name="T8" fmla="*/ 84 w 324"/>
              <a:gd name="T9" fmla="*/ 146 h 324"/>
              <a:gd name="T10" fmla="*/ 118 w 324"/>
              <a:gd name="T11" fmla="*/ 206 h 324"/>
              <a:gd name="T12" fmla="*/ 178 w 324"/>
              <a:gd name="T13" fmla="*/ 240 h 324"/>
              <a:gd name="T14" fmla="*/ 202 w 324"/>
              <a:gd name="T15" fmla="*/ 242 h 324"/>
              <a:gd name="T16" fmla="*/ 250 w 324"/>
              <a:gd name="T17" fmla="*/ 232 h 324"/>
              <a:gd name="T18" fmla="*/ 304 w 324"/>
              <a:gd name="T19" fmla="*/ 188 h 324"/>
              <a:gd name="T20" fmla="*/ 324 w 324"/>
              <a:gd name="T21" fmla="*/ 132 h 324"/>
              <a:gd name="T22" fmla="*/ 324 w 324"/>
              <a:gd name="T23" fmla="*/ 108 h 324"/>
              <a:gd name="T24" fmla="*/ 304 w 324"/>
              <a:gd name="T25" fmla="*/ 52 h 324"/>
              <a:gd name="T26" fmla="*/ 250 w 324"/>
              <a:gd name="T27" fmla="*/ 8 h 324"/>
              <a:gd name="T28" fmla="*/ 202 w 324"/>
              <a:gd name="T29" fmla="*/ 0 h 324"/>
              <a:gd name="T30" fmla="*/ 202 w 324"/>
              <a:gd name="T31" fmla="*/ 212 h 324"/>
              <a:gd name="T32" fmla="*/ 152 w 324"/>
              <a:gd name="T33" fmla="*/ 196 h 324"/>
              <a:gd name="T34" fmla="*/ 118 w 324"/>
              <a:gd name="T35" fmla="*/ 156 h 324"/>
              <a:gd name="T36" fmla="*/ 112 w 324"/>
              <a:gd name="T37" fmla="*/ 120 h 324"/>
              <a:gd name="T38" fmla="*/ 128 w 324"/>
              <a:gd name="T39" fmla="*/ 70 h 324"/>
              <a:gd name="T40" fmla="*/ 168 w 324"/>
              <a:gd name="T41" fmla="*/ 36 h 324"/>
              <a:gd name="T42" fmla="*/ 202 w 324"/>
              <a:gd name="T43" fmla="*/ 30 h 324"/>
              <a:gd name="T44" fmla="*/ 254 w 324"/>
              <a:gd name="T45" fmla="*/ 46 h 324"/>
              <a:gd name="T46" fmla="*/ 286 w 324"/>
              <a:gd name="T47" fmla="*/ 86 h 324"/>
              <a:gd name="T48" fmla="*/ 294 w 324"/>
              <a:gd name="T49" fmla="*/ 120 h 324"/>
              <a:gd name="T50" fmla="*/ 278 w 324"/>
              <a:gd name="T51" fmla="*/ 172 h 324"/>
              <a:gd name="T52" fmla="*/ 238 w 324"/>
              <a:gd name="T53" fmla="*/ 204 h 324"/>
              <a:gd name="T54" fmla="*/ 202 w 324"/>
              <a:gd name="T55" fmla="*/ 212 h 324"/>
              <a:gd name="T56" fmla="*/ 138 w 324"/>
              <a:gd name="T57" fmla="*/ 130 h 324"/>
              <a:gd name="T58" fmla="*/ 132 w 324"/>
              <a:gd name="T59" fmla="*/ 120 h 324"/>
              <a:gd name="T60" fmla="*/ 138 w 324"/>
              <a:gd name="T61" fmla="*/ 94 h 324"/>
              <a:gd name="T62" fmla="*/ 164 w 324"/>
              <a:gd name="T63" fmla="*/ 62 h 324"/>
              <a:gd name="T64" fmla="*/ 202 w 324"/>
              <a:gd name="T65" fmla="*/ 50 h 324"/>
              <a:gd name="T66" fmla="*/ 210 w 324"/>
              <a:gd name="T67" fmla="*/ 54 h 324"/>
              <a:gd name="T68" fmla="*/ 212 w 324"/>
              <a:gd name="T69" fmla="*/ 60 h 324"/>
              <a:gd name="T70" fmla="*/ 206 w 324"/>
              <a:gd name="T71" fmla="*/ 70 h 324"/>
              <a:gd name="T72" fmla="*/ 192 w 324"/>
              <a:gd name="T73" fmla="*/ 72 h 324"/>
              <a:gd name="T74" fmla="*/ 168 w 324"/>
              <a:gd name="T75" fmla="*/ 86 h 324"/>
              <a:gd name="T76" fmla="*/ 154 w 324"/>
              <a:gd name="T77" fmla="*/ 110 h 324"/>
              <a:gd name="T78" fmla="*/ 152 w 324"/>
              <a:gd name="T79" fmla="*/ 124 h 324"/>
              <a:gd name="T80" fmla="*/ 142 w 324"/>
              <a:gd name="T81" fmla="*/ 130 h 324"/>
              <a:gd name="T82" fmla="*/ 48 w 324"/>
              <a:gd name="T83" fmla="*/ 316 h 324"/>
              <a:gd name="T84" fmla="*/ 28 w 324"/>
              <a:gd name="T85" fmla="*/ 324 h 324"/>
              <a:gd name="T86" fmla="*/ 8 w 324"/>
              <a:gd name="T87" fmla="*/ 316 h 324"/>
              <a:gd name="T88" fmla="*/ 0 w 324"/>
              <a:gd name="T89" fmla="*/ 296 h 324"/>
              <a:gd name="T90" fmla="*/ 86 w 324"/>
              <a:gd name="T91" fmla="*/ 198 h 324"/>
              <a:gd name="T92" fmla="*/ 102 w 324"/>
              <a:gd name="T93" fmla="*/ 220 h 324"/>
              <a:gd name="T94" fmla="*/ 124 w 324"/>
              <a:gd name="T95" fmla="*/ 238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4" h="324">
                <a:moveTo>
                  <a:pt x="202" y="0"/>
                </a:moveTo>
                <a:lnTo>
                  <a:pt x="202" y="0"/>
                </a:lnTo>
                <a:lnTo>
                  <a:pt x="190" y="0"/>
                </a:lnTo>
                <a:lnTo>
                  <a:pt x="178" y="2"/>
                </a:lnTo>
                <a:lnTo>
                  <a:pt x="156" y="8"/>
                </a:lnTo>
                <a:lnTo>
                  <a:pt x="134" y="20"/>
                </a:lnTo>
                <a:lnTo>
                  <a:pt x="118" y="34"/>
                </a:lnTo>
                <a:lnTo>
                  <a:pt x="102" y="52"/>
                </a:lnTo>
                <a:lnTo>
                  <a:pt x="90" y="74"/>
                </a:lnTo>
                <a:lnTo>
                  <a:pt x="84" y="96"/>
                </a:lnTo>
                <a:lnTo>
                  <a:pt x="82" y="108"/>
                </a:lnTo>
                <a:lnTo>
                  <a:pt x="82" y="120"/>
                </a:lnTo>
                <a:lnTo>
                  <a:pt x="82" y="120"/>
                </a:lnTo>
                <a:lnTo>
                  <a:pt x="82" y="132"/>
                </a:lnTo>
                <a:lnTo>
                  <a:pt x="84" y="146"/>
                </a:lnTo>
                <a:lnTo>
                  <a:pt x="90" y="168"/>
                </a:lnTo>
                <a:lnTo>
                  <a:pt x="102" y="188"/>
                </a:lnTo>
                <a:lnTo>
                  <a:pt x="118" y="206"/>
                </a:lnTo>
                <a:lnTo>
                  <a:pt x="134" y="222"/>
                </a:lnTo>
                <a:lnTo>
                  <a:pt x="156" y="232"/>
                </a:lnTo>
                <a:lnTo>
                  <a:pt x="178" y="240"/>
                </a:lnTo>
                <a:lnTo>
                  <a:pt x="190" y="242"/>
                </a:lnTo>
                <a:lnTo>
                  <a:pt x="202" y="242"/>
                </a:lnTo>
                <a:lnTo>
                  <a:pt x="202" y="242"/>
                </a:lnTo>
                <a:lnTo>
                  <a:pt x="216" y="242"/>
                </a:lnTo>
                <a:lnTo>
                  <a:pt x="228" y="240"/>
                </a:lnTo>
                <a:lnTo>
                  <a:pt x="250" y="232"/>
                </a:lnTo>
                <a:lnTo>
                  <a:pt x="270" y="222"/>
                </a:lnTo>
                <a:lnTo>
                  <a:pt x="288" y="206"/>
                </a:lnTo>
                <a:lnTo>
                  <a:pt x="304" y="188"/>
                </a:lnTo>
                <a:lnTo>
                  <a:pt x="314" y="168"/>
                </a:lnTo>
                <a:lnTo>
                  <a:pt x="322" y="146"/>
                </a:lnTo>
                <a:lnTo>
                  <a:pt x="324" y="132"/>
                </a:lnTo>
                <a:lnTo>
                  <a:pt x="324" y="120"/>
                </a:lnTo>
                <a:lnTo>
                  <a:pt x="324" y="120"/>
                </a:lnTo>
                <a:lnTo>
                  <a:pt x="324" y="108"/>
                </a:lnTo>
                <a:lnTo>
                  <a:pt x="322" y="96"/>
                </a:lnTo>
                <a:lnTo>
                  <a:pt x="314" y="74"/>
                </a:lnTo>
                <a:lnTo>
                  <a:pt x="304" y="52"/>
                </a:lnTo>
                <a:lnTo>
                  <a:pt x="288" y="34"/>
                </a:lnTo>
                <a:lnTo>
                  <a:pt x="270" y="20"/>
                </a:lnTo>
                <a:lnTo>
                  <a:pt x="250" y="8"/>
                </a:lnTo>
                <a:lnTo>
                  <a:pt x="228" y="2"/>
                </a:lnTo>
                <a:lnTo>
                  <a:pt x="216" y="0"/>
                </a:lnTo>
                <a:lnTo>
                  <a:pt x="202" y="0"/>
                </a:lnTo>
                <a:lnTo>
                  <a:pt x="202" y="0"/>
                </a:lnTo>
                <a:close/>
                <a:moveTo>
                  <a:pt x="202" y="212"/>
                </a:moveTo>
                <a:lnTo>
                  <a:pt x="202" y="212"/>
                </a:lnTo>
                <a:lnTo>
                  <a:pt x="184" y="210"/>
                </a:lnTo>
                <a:lnTo>
                  <a:pt x="168" y="204"/>
                </a:lnTo>
                <a:lnTo>
                  <a:pt x="152" y="196"/>
                </a:lnTo>
                <a:lnTo>
                  <a:pt x="138" y="184"/>
                </a:lnTo>
                <a:lnTo>
                  <a:pt x="128" y="172"/>
                </a:lnTo>
                <a:lnTo>
                  <a:pt x="118" y="156"/>
                </a:lnTo>
                <a:lnTo>
                  <a:pt x="114" y="138"/>
                </a:lnTo>
                <a:lnTo>
                  <a:pt x="112" y="120"/>
                </a:lnTo>
                <a:lnTo>
                  <a:pt x="112" y="120"/>
                </a:lnTo>
                <a:lnTo>
                  <a:pt x="114" y="102"/>
                </a:lnTo>
                <a:lnTo>
                  <a:pt x="118" y="86"/>
                </a:lnTo>
                <a:lnTo>
                  <a:pt x="128" y="70"/>
                </a:lnTo>
                <a:lnTo>
                  <a:pt x="138" y="56"/>
                </a:lnTo>
                <a:lnTo>
                  <a:pt x="152" y="46"/>
                </a:lnTo>
                <a:lnTo>
                  <a:pt x="168" y="36"/>
                </a:lnTo>
                <a:lnTo>
                  <a:pt x="184" y="32"/>
                </a:lnTo>
                <a:lnTo>
                  <a:pt x="202" y="30"/>
                </a:lnTo>
                <a:lnTo>
                  <a:pt x="202" y="30"/>
                </a:lnTo>
                <a:lnTo>
                  <a:pt x="222" y="32"/>
                </a:lnTo>
                <a:lnTo>
                  <a:pt x="238" y="36"/>
                </a:lnTo>
                <a:lnTo>
                  <a:pt x="254" y="46"/>
                </a:lnTo>
                <a:lnTo>
                  <a:pt x="268" y="56"/>
                </a:lnTo>
                <a:lnTo>
                  <a:pt x="278" y="70"/>
                </a:lnTo>
                <a:lnTo>
                  <a:pt x="286" y="86"/>
                </a:lnTo>
                <a:lnTo>
                  <a:pt x="292" y="102"/>
                </a:lnTo>
                <a:lnTo>
                  <a:pt x="294" y="120"/>
                </a:lnTo>
                <a:lnTo>
                  <a:pt x="294" y="120"/>
                </a:lnTo>
                <a:lnTo>
                  <a:pt x="292" y="138"/>
                </a:lnTo>
                <a:lnTo>
                  <a:pt x="286" y="156"/>
                </a:lnTo>
                <a:lnTo>
                  <a:pt x="278" y="172"/>
                </a:lnTo>
                <a:lnTo>
                  <a:pt x="268" y="184"/>
                </a:lnTo>
                <a:lnTo>
                  <a:pt x="254" y="196"/>
                </a:lnTo>
                <a:lnTo>
                  <a:pt x="238" y="204"/>
                </a:lnTo>
                <a:lnTo>
                  <a:pt x="222" y="210"/>
                </a:lnTo>
                <a:lnTo>
                  <a:pt x="202" y="212"/>
                </a:lnTo>
                <a:lnTo>
                  <a:pt x="202" y="212"/>
                </a:lnTo>
                <a:close/>
                <a:moveTo>
                  <a:pt x="142" y="130"/>
                </a:moveTo>
                <a:lnTo>
                  <a:pt x="142" y="130"/>
                </a:lnTo>
                <a:lnTo>
                  <a:pt x="138" y="130"/>
                </a:lnTo>
                <a:lnTo>
                  <a:pt x="136" y="128"/>
                </a:lnTo>
                <a:lnTo>
                  <a:pt x="134" y="124"/>
                </a:lnTo>
                <a:lnTo>
                  <a:pt x="132" y="120"/>
                </a:lnTo>
                <a:lnTo>
                  <a:pt x="132" y="120"/>
                </a:lnTo>
                <a:lnTo>
                  <a:pt x="134" y="106"/>
                </a:lnTo>
                <a:lnTo>
                  <a:pt x="138" y="94"/>
                </a:lnTo>
                <a:lnTo>
                  <a:pt x="144" y="82"/>
                </a:lnTo>
                <a:lnTo>
                  <a:pt x="154" y="72"/>
                </a:lnTo>
                <a:lnTo>
                  <a:pt x="164" y="62"/>
                </a:lnTo>
                <a:lnTo>
                  <a:pt x="176" y="56"/>
                </a:lnTo>
                <a:lnTo>
                  <a:pt x="188" y="52"/>
                </a:lnTo>
                <a:lnTo>
                  <a:pt x="202" y="50"/>
                </a:lnTo>
                <a:lnTo>
                  <a:pt x="202" y="50"/>
                </a:lnTo>
                <a:lnTo>
                  <a:pt x="206" y="52"/>
                </a:lnTo>
                <a:lnTo>
                  <a:pt x="210" y="54"/>
                </a:lnTo>
                <a:lnTo>
                  <a:pt x="212" y="56"/>
                </a:lnTo>
                <a:lnTo>
                  <a:pt x="212" y="60"/>
                </a:lnTo>
                <a:lnTo>
                  <a:pt x="212" y="60"/>
                </a:lnTo>
                <a:lnTo>
                  <a:pt x="212" y="64"/>
                </a:lnTo>
                <a:lnTo>
                  <a:pt x="210" y="68"/>
                </a:lnTo>
                <a:lnTo>
                  <a:pt x="206" y="70"/>
                </a:lnTo>
                <a:lnTo>
                  <a:pt x="202" y="70"/>
                </a:lnTo>
                <a:lnTo>
                  <a:pt x="202" y="70"/>
                </a:lnTo>
                <a:lnTo>
                  <a:pt x="192" y="72"/>
                </a:lnTo>
                <a:lnTo>
                  <a:pt x="184" y="74"/>
                </a:lnTo>
                <a:lnTo>
                  <a:pt x="174" y="80"/>
                </a:lnTo>
                <a:lnTo>
                  <a:pt x="168" y="86"/>
                </a:lnTo>
                <a:lnTo>
                  <a:pt x="162" y="92"/>
                </a:lnTo>
                <a:lnTo>
                  <a:pt x="156" y="102"/>
                </a:lnTo>
                <a:lnTo>
                  <a:pt x="154" y="110"/>
                </a:lnTo>
                <a:lnTo>
                  <a:pt x="152" y="120"/>
                </a:lnTo>
                <a:lnTo>
                  <a:pt x="152" y="120"/>
                </a:lnTo>
                <a:lnTo>
                  <a:pt x="152" y="124"/>
                </a:lnTo>
                <a:lnTo>
                  <a:pt x="150" y="128"/>
                </a:lnTo>
                <a:lnTo>
                  <a:pt x="146" y="130"/>
                </a:lnTo>
                <a:lnTo>
                  <a:pt x="142" y="130"/>
                </a:lnTo>
                <a:lnTo>
                  <a:pt x="142" y="130"/>
                </a:lnTo>
                <a:close/>
                <a:moveTo>
                  <a:pt x="124" y="238"/>
                </a:moveTo>
                <a:lnTo>
                  <a:pt x="48" y="316"/>
                </a:lnTo>
                <a:lnTo>
                  <a:pt x="48" y="316"/>
                </a:lnTo>
                <a:lnTo>
                  <a:pt x="38" y="322"/>
                </a:lnTo>
                <a:lnTo>
                  <a:pt x="28" y="324"/>
                </a:lnTo>
                <a:lnTo>
                  <a:pt x="28" y="324"/>
                </a:lnTo>
                <a:lnTo>
                  <a:pt x="18" y="322"/>
                </a:lnTo>
                <a:lnTo>
                  <a:pt x="8" y="316"/>
                </a:lnTo>
                <a:lnTo>
                  <a:pt x="8" y="316"/>
                </a:lnTo>
                <a:lnTo>
                  <a:pt x="2" y="306"/>
                </a:lnTo>
                <a:lnTo>
                  <a:pt x="0" y="296"/>
                </a:lnTo>
                <a:lnTo>
                  <a:pt x="2" y="286"/>
                </a:lnTo>
                <a:lnTo>
                  <a:pt x="8" y="276"/>
                </a:lnTo>
                <a:lnTo>
                  <a:pt x="86" y="198"/>
                </a:lnTo>
                <a:lnTo>
                  <a:pt x="86" y="198"/>
                </a:lnTo>
                <a:lnTo>
                  <a:pt x="94" y="210"/>
                </a:lnTo>
                <a:lnTo>
                  <a:pt x="102" y="220"/>
                </a:lnTo>
                <a:lnTo>
                  <a:pt x="114" y="230"/>
                </a:lnTo>
                <a:lnTo>
                  <a:pt x="124" y="238"/>
                </a:lnTo>
                <a:lnTo>
                  <a:pt x="124" y="238"/>
                </a:lnTo>
                <a:close/>
              </a:path>
            </a:pathLst>
          </a:custGeom>
          <a:solidFill>
            <a:schemeClr val="accent1"/>
          </a:solidFill>
          <a:ln>
            <a:noFill/>
          </a:ln>
        </p:spPr>
        <p:txBody>
          <a:bodyPr vert="horz" wrap="square" lIns="80682" tIns="40341" rIns="80682" bIns="40341" numCol="1" anchor="t" anchorCtr="0" compatLnSpc="1">
            <a:prstTxWarp prst="textNoShape">
              <a:avLst/>
            </a:prstTxWarp>
          </a:bodyPr>
          <a:lstStyle/>
          <a:p>
            <a:endParaRPr lang="en-GB" sz="1588">
              <a:latin typeface="Roboto" panose="02000000000000000000" pitchFamily="2" charset="0"/>
              <a:ea typeface="Roboto" panose="02000000000000000000" pitchFamily="2" charset="0"/>
              <a:cs typeface="Roboto" panose="02000000000000000000" pitchFamily="2" charset="0"/>
            </a:endParaRPr>
          </a:p>
        </p:txBody>
      </p:sp>
      <p:pic>
        <p:nvPicPr>
          <p:cNvPr id="92" name="Graphic 91" descr="World">
            <a:extLst>
              <a:ext uri="{FF2B5EF4-FFF2-40B4-BE49-F238E27FC236}">
                <a16:creationId xmlns:a16="http://schemas.microsoft.com/office/drawing/2014/main" id="{1A7B4504-42C9-4B93-8A9E-C6247E11DD53}"/>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384965" y="1597147"/>
            <a:ext cx="689911" cy="689911"/>
          </a:xfrm>
          <a:prstGeom prst="rect">
            <a:avLst/>
          </a:prstGeom>
        </p:spPr>
      </p:pic>
      <p:pic>
        <p:nvPicPr>
          <p:cNvPr id="94" name="Graphic 93" descr="Coins">
            <a:extLst>
              <a:ext uri="{FF2B5EF4-FFF2-40B4-BE49-F238E27FC236}">
                <a16:creationId xmlns:a16="http://schemas.microsoft.com/office/drawing/2014/main" id="{BC701279-356C-4414-A3B6-B2608D23AB40}"/>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2435301" y="2760751"/>
            <a:ext cx="584479" cy="584479"/>
          </a:xfrm>
          <a:prstGeom prst="rect">
            <a:avLst/>
          </a:prstGeom>
        </p:spPr>
      </p:pic>
    </p:spTree>
    <p:extLst>
      <p:ext uri="{BB962C8B-B14F-4D97-AF65-F5344CB8AC3E}">
        <p14:creationId xmlns:p14="http://schemas.microsoft.com/office/powerpoint/2010/main" val="240161286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C73CC9CB-FDEC-46D1-9DAC-16E425D390A8}"/>
              </a:ext>
            </a:extLst>
          </p:cNvPr>
          <p:cNvSpPr>
            <a:spLocks noGrp="1"/>
          </p:cNvSpPr>
          <p:nvPr>
            <p:ph idx="1"/>
          </p:nvPr>
        </p:nvSpPr>
        <p:spPr/>
        <p:txBody>
          <a:bodyPr/>
          <a:lstStyle/>
          <a:p>
            <a:r>
              <a:rPr lang="sv-SE" sz="1800" dirty="0"/>
              <a:t>Produktion, Operatör Montör</a:t>
            </a:r>
          </a:p>
          <a:p>
            <a:r>
              <a:rPr lang="sv-SE" sz="1800" dirty="0"/>
              <a:t>Produktionsresurser</a:t>
            </a:r>
          </a:p>
          <a:p>
            <a:r>
              <a:rPr lang="sv-SE" sz="1800" dirty="0" err="1"/>
              <a:t>Stödfuktioner</a:t>
            </a:r>
            <a:endParaRPr lang="sv-SE" sz="1800" dirty="0"/>
          </a:p>
          <a:p>
            <a:r>
              <a:rPr lang="sv-SE" sz="1800" dirty="0"/>
              <a:t>Företagsfunktioner</a:t>
            </a:r>
          </a:p>
        </p:txBody>
      </p:sp>
      <p:sp>
        <p:nvSpPr>
          <p:cNvPr id="4" name="Rubrik 3">
            <a:extLst>
              <a:ext uri="{FF2B5EF4-FFF2-40B4-BE49-F238E27FC236}">
                <a16:creationId xmlns:a16="http://schemas.microsoft.com/office/drawing/2014/main" id="{069D48C1-6395-401C-8D6E-3FADF06C89F1}"/>
              </a:ext>
            </a:extLst>
          </p:cNvPr>
          <p:cNvSpPr>
            <a:spLocks noGrp="1"/>
          </p:cNvSpPr>
          <p:nvPr>
            <p:ph type="title"/>
          </p:nvPr>
        </p:nvSpPr>
        <p:spPr/>
        <p:txBody>
          <a:bodyPr/>
          <a:lstStyle/>
          <a:p>
            <a:r>
              <a:rPr lang="sv-SE" dirty="0"/>
              <a:t>Rollfördelningar</a:t>
            </a:r>
          </a:p>
        </p:txBody>
      </p:sp>
      <p:graphicFrame>
        <p:nvGraphicFramePr>
          <p:cNvPr id="5" name="Diagram 4">
            <a:extLst>
              <a:ext uri="{FF2B5EF4-FFF2-40B4-BE49-F238E27FC236}">
                <a16:creationId xmlns:a16="http://schemas.microsoft.com/office/drawing/2014/main" id="{EC2ADA1C-085B-4E9C-9E4D-AB205576ECEB}"/>
              </a:ext>
            </a:extLst>
          </p:cNvPr>
          <p:cNvGraphicFramePr/>
          <p:nvPr>
            <p:extLst>
              <p:ext uri="{D42A27DB-BD31-4B8C-83A1-F6EECF244321}">
                <p14:modId xmlns:p14="http://schemas.microsoft.com/office/powerpoint/2010/main" val="2602699170"/>
              </p:ext>
            </p:extLst>
          </p:nvPr>
        </p:nvGraphicFramePr>
        <p:xfrm>
          <a:off x="1019694" y="1984744"/>
          <a:ext cx="5026687" cy="35188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ruta 5">
            <a:extLst>
              <a:ext uri="{FF2B5EF4-FFF2-40B4-BE49-F238E27FC236}">
                <a16:creationId xmlns:a16="http://schemas.microsoft.com/office/drawing/2014/main" id="{BE9161B4-3B3C-4CAA-B633-4A39EE11CCD9}"/>
              </a:ext>
            </a:extLst>
          </p:cNvPr>
          <p:cNvSpPr txBox="1"/>
          <p:nvPr/>
        </p:nvSpPr>
        <p:spPr>
          <a:xfrm>
            <a:off x="7293935" y="1063256"/>
            <a:ext cx="3848233" cy="369332"/>
          </a:xfrm>
          <a:prstGeom prst="rect">
            <a:avLst/>
          </a:prstGeom>
          <a:noFill/>
        </p:spPr>
        <p:txBody>
          <a:bodyPr wrap="none" rtlCol="0">
            <a:spAutoFit/>
          </a:bodyPr>
          <a:lstStyle/>
          <a:p>
            <a:r>
              <a:rPr lang="sv-SE" dirty="0"/>
              <a:t>Yrken – Teknisk gymnasieutbildning</a:t>
            </a:r>
          </a:p>
        </p:txBody>
      </p:sp>
      <p:sp>
        <p:nvSpPr>
          <p:cNvPr id="9" name="textruta 8">
            <a:extLst>
              <a:ext uri="{FF2B5EF4-FFF2-40B4-BE49-F238E27FC236}">
                <a16:creationId xmlns:a16="http://schemas.microsoft.com/office/drawing/2014/main" id="{195C1ADA-74EE-49A6-8FC2-70F436427AA7}"/>
              </a:ext>
            </a:extLst>
          </p:cNvPr>
          <p:cNvSpPr txBox="1"/>
          <p:nvPr/>
        </p:nvSpPr>
        <p:spPr>
          <a:xfrm>
            <a:off x="7214938" y="3912781"/>
            <a:ext cx="4281941" cy="1754326"/>
          </a:xfrm>
          <a:prstGeom prst="rect">
            <a:avLst/>
          </a:prstGeom>
          <a:noFill/>
        </p:spPr>
        <p:txBody>
          <a:bodyPr wrap="none" rtlCol="0">
            <a:spAutoFit/>
          </a:bodyPr>
          <a:lstStyle/>
          <a:p>
            <a:r>
              <a:rPr lang="sv-SE" dirty="0"/>
              <a:t>  Kompetensutveckling</a:t>
            </a:r>
          </a:p>
          <a:p>
            <a:endParaRPr lang="sv-SE" dirty="0"/>
          </a:p>
          <a:p>
            <a:pPr marL="285750" indent="-285750">
              <a:buFont typeface="Arial" panose="020B0604020202020204" pitchFamily="34" charset="0"/>
              <a:buChar char="•"/>
            </a:pPr>
            <a:r>
              <a:rPr lang="sv-SE" dirty="0">
                <a:latin typeface="Roboto" panose="02000000000000000000" pitchFamily="2" charset="0"/>
                <a:ea typeface="Roboto" panose="02000000000000000000" pitchFamily="2" charset="0"/>
                <a:cs typeface="Roboto" panose="02000000000000000000" pitchFamily="2" charset="0"/>
              </a:rPr>
              <a:t>Interna/ Externa Företagsutbildningar</a:t>
            </a:r>
          </a:p>
          <a:p>
            <a:pPr marL="285750" indent="-285750">
              <a:buFont typeface="Arial" panose="020B0604020202020204" pitchFamily="34" charset="0"/>
              <a:buChar char="•"/>
            </a:pPr>
            <a:r>
              <a:rPr lang="sv-SE" dirty="0">
                <a:latin typeface="Roboto" panose="02000000000000000000" pitchFamily="2" charset="0"/>
                <a:ea typeface="Roboto" panose="02000000000000000000" pitchFamily="2" charset="0"/>
                <a:cs typeface="Roboto" panose="02000000000000000000" pitchFamily="2" charset="0"/>
              </a:rPr>
              <a:t>YH utbildningar</a:t>
            </a:r>
          </a:p>
          <a:p>
            <a:pPr marL="285750" indent="-285750">
              <a:buFont typeface="Arial" panose="020B0604020202020204" pitchFamily="34" charset="0"/>
              <a:buChar char="•"/>
            </a:pPr>
            <a:r>
              <a:rPr lang="sv-SE" dirty="0">
                <a:latin typeface="Roboto" panose="02000000000000000000" pitchFamily="2" charset="0"/>
                <a:ea typeface="Roboto" panose="02000000000000000000" pitchFamily="2" charset="0"/>
                <a:cs typeface="Roboto" panose="02000000000000000000" pitchFamily="2" charset="0"/>
              </a:rPr>
              <a:t>Högskolan i Skövde / WISER</a:t>
            </a:r>
          </a:p>
          <a:p>
            <a:endParaRPr lang="sv-SE" dirty="0"/>
          </a:p>
        </p:txBody>
      </p:sp>
      <p:cxnSp>
        <p:nvCxnSpPr>
          <p:cNvPr id="11" name="Rak koppling 10">
            <a:extLst>
              <a:ext uri="{FF2B5EF4-FFF2-40B4-BE49-F238E27FC236}">
                <a16:creationId xmlns:a16="http://schemas.microsoft.com/office/drawing/2014/main" id="{DA0A858E-1193-4FC0-98C4-0CED56375340}"/>
              </a:ext>
            </a:extLst>
          </p:cNvPr>
          <p:cNvCxnSpPr/>
          <p:nvPr/>
        </p:nvCxnSpPr>
        <p:spPr>
          <a:xfrm>
            <a:off x="7088372" y="3429000"/>
            <a:ext cx="416087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7914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D27D3C3-4DE1-4742-997D-F09B740484A8}"/>
              </a:ext>
            </a:extLst>
          </p:cNvPr>
          <p:cNvSpPr>
            <a:spLocks noGrp="1"/>
          </p:cNvSpPr>
          <p:nvPr>
            <p:ph type="title"/>
          </p:nvPr>
        </p:nvSpPr>
        <p:spPr/>
        <p:txBody>
          <a:bodyPr/>
          <a:lstStyle/>
          <a:p>
            <a:r>
              <a:rPr lang="sv-SE" dirty="0"/>
              <a:t>Översikt Roller</a:t>
            </a:r>
          </a:p>
        </p:txBody>
      </p:sp>
      <p:pic>
        <p:nvPicPr>
          <p:cNvPr id="6" name="Bildobjekt 5">
            <a:extLst>
              <a:ext uri="{FF2B5EF4-FFF2-40B4-BE49-F238E27FC236}">
                <a16:creationId xmlns:a16="http://schemas.microsoft.com/office/drawing/2014/main" id="{FA851886-CD6C-492D-B306-0FCBB0019466}"/>
              </a:ext>
            </a:extLst>
          </p:cNvPr>
          <p:cNvPicPr>
            <a:picLocks noChangeAspect="1"/>
          </p:cNvPicPr>
          <p:nvPr/>
        </p:nvPicPr>
        <p:blipFill rotWithShape="1">
          <a:blip r:embed="rId2"/>
          <a:srcRect t="20924" r="93744" b="41829"/>
          <a:stretch/>
        </p:blipFill>
        <p:spPr>
          <a:xfrm>
            <a:off x="753115" y="1217062"/>
            <a:ext cx="2400906" cy="4594688"/>
          </a:xfrm>
          <a:prstGeom prst="rect">
            <a:avLst/>
          </a:prstGeom>
        </p:spPr>
      </p:pic>
      <p:pic>
        <p:nvPicPr>
          <p:cNvPr id="7" name="Bildobjekt 6">
            <a:extLst>
              <a:ext uri="{FF2B5EF4-FFF2-40B4-BE49-F238E27FC236}">
                <a16:creationId xmlns:a16="http://schemas.microsoft.com/office/drawing/2014/main" id="{B1CE489C-A253-4C88-8310-810D36ED8E50}"/>
              </a:ext>
            </a:extLst>
          </p:cNvPr>
          <p:cNvPicPr>
            <a:picLocks noChangeAspect="1"/>
          </p:cNvPicPr>
          <p:nvPr/>
        </p:nvPicPr>
        <p:blipFill rotWithShape="1">
          <a:blip r:embed="rId2"/>
          <a:srcRect t="58192" r="93744" b="8172"/>
          <a:stretch/>
        </p:blipFill>
        <p:spPr>
          <a:xfrm>
            <a:off x="4089806" y="826046"/>
            <a:ext cx="2884977" cy="4985704"/>
          </a:xfrm>
          <a:prstGeom prst="rect">
            <a:avLst/>
          </a:prstGeom>
        </p:spPr>
      </p:pic>
      <p:pic>
        <p:nvPicPr>
          <p:cNvPr id="9" name="Bildobjekt 8">
            <a:extLst>
              <a:ext uri="{FF2B5EF4-FFF2-40B4-BE49-F238E27FC236}">
                <a16:creationId xmlns:a16="http://schemas.microsoft.com/office/drawing/2014/main" id="{8456F7B9-8087-425E-9F06-2ECD5EB51D41}"/>
              </a:ext>
            </a:extLst>
          </p:cNvPr>
          <p:cNvPicPr>
            <a:picLocks noChangeAspect="1"/>
          </p:cNvPicPr>
          <p:nvPr/>
        </p:nvPicPr>
        <p:blipFill rotWithShape="1">
          <a:blip r:embed="rId3"/>
          <a:srcRect t="26169" r="93823" b="21557"/>
          <a:stretch/>
        </p:blipFill>
        <p:spPr>
          <a:xfrm>
            <a:off x="7660503" y="289640"/>
            <a:ext cx="2560930" cy="6494221"/>
          </a:xfrm>
          <a:prstGeom prst="rect">
            <a:avLst/>
          </a:prstGeom>
        </p:spPr>
      </p:pic>
      <p:sp>
        <p:nvSpPr>
          <p:cNvPr id="13" name="textruta 12">
            <a:extLst>
              <a:ext uri="{FF2B5EF4-FFF2-40B4-BE49-F238E27FC236}">
                <a16:creationId xmlns:a16="http://schemas.microsoft.com/office/drawing/2014/main" id="{D491E8C7-A081-4F9E-9660-65F7758809D2}"/>
              </a:ext>
            </a:extLst>
          </p:cNvPr>
          <p:cNvSpPr txBox="1"/>
          <p:nvPr/>
        </p:nvSpPr>
        <p:spPr>
          <a:xfrm>
            <a:off x="10519144" y="5932055"/>
            <a:ext cx="441146" cy="369332"/>
          </a:xfrm>
          <a:prstGeom prst="rect">
            <a:avLst/>
          </a:prstGeom>
          <a:noFill/>
        </p:spPr>
        <p:txBody>
          <a:bodyPr wrap="none" rtlCol="0">
            <a:spAutoFit/>
          </a:bodyPr>
          <a:lstStyle/>
          <a:p>
            <a:r>
              <a:rPr lang="sv-SE" dirty="0"/>
              <a:t>75</a:t>
            </a:r>
          </a:p>
        </p:txBody>
      </p:sp>
      <p:cxnSp>
        <p:nvCxnSpPr>
          <p:cNvPr id="17" name="Rak pilkoppling 16">
            <a:extLst>
              <a:ext uri="{FF2B5EF4-FFF2-40B4-BE49-F238E27FC236}">
                <a16:creationId xmlns:a16="http://schemas.microsoft.com/office/drawing/2014/main" id="{A777104E-8128-4F2E-899D-AE195FB0961D}"/>
              </a:ext>
            </a:extLst>
          </p:cNvPr>
          <p:cNvCxnSpPr/>
          <p:nvPr/>
        </p:nvCxnSpPr>
        <p:spPr>
          <a:xfrm flipH="1">
            <a:off x="9051851" y="1410586"/>
            <a:ext cx="5103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Rak pilkoppling 17">
            <a:extLst>
              <a:ext uri="{FF2B5EF4-FFF2-40B4-BE49-F238E27FC236}">
                <a16:creationId xmlns:a16="http://schemas.microsoft.com/office/drawing/2014/main" id="{BA1E9002-A51C-4FBB-98C3-84B4C5D250F4}"/>
              </a:ext>
            </a:extLst>
          </p:cNvPr>
          <p:cNvCxnSpPr/>
          <p:nvPr/>
        </p:nvCxnSpPr>
        <p:spPr>
          <a:xfrm flipH="1">
            <a:off x="9051851" y="6134986"/>
            <a:ext cx="5103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Rak pilkoppling 18">
            <a:extLst>
              <a:ext uri="{FF2B5EF4-FFF2-40B4-BE49-F238E27FC236}">
                <a16:creationId xmlns:a16="http://schemas.microsoft.com/office/drawing/2014/main" id="{AF5122B2-A301-4594-9DA5-80D944D06119}"/>
              </a:ext>
            </a:extLst>
          </p:cNvPr>
          <p:cNvCxnSpPr/>
          <p:nvPr/>
        </p:nvCxnSpPr>
        <p:spPr>
          <a:xfrm flipH="1">
            <a:off x="5231217" y="5025656"/>
            <a:ext cx="5103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Rak pilkoppling 19">
            <a:extLst>
              <a:ext uri="{FF2B5EF4-FFF2-40B4-BE49-F238E27FC236}">
                <a16:creationId xmlns:a16="http://schemas.microsoft.com/office/drawing/2014/main" id="{C79F3859-648F-4BAE-BB2A-51D7752B511A}"/>
              </a:ext>
            </a:extLst>
          </p:cNvPr>
          <p:cNvCxnSpPr/>
          <p:nvPr/>
        </p:nvCxnSpPr>
        <p:spPr>
          <a:xfrm flipH="1">
            <a:off x="5840818" y="2300177"/>
            <a:ext cx="5103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Rak pilkoppling 20">
            <a:extLst>
              <a:ext uri="{FF2B5EF4-FFF2-40B4-BE49-F238E27FC236}">
                <a16:creationId xmlns:a16="http://schemas.microsoft.com/office/drawing/2014/main" id="{8577B6AF-F543-42A6-BE97-4EFCA7FD90F3}"/>
              </a:ext>
            </a:extLst>
          </p:cNvPr>
          <p:cNvCxnSpPr/>
          <p:nvPr/>
        </p:nvCxnSpPr>
        <p:spPr>
          <a:xfrm flipH="1">
            <a:off x="1596551" y="2721935"/>
            <a:ext cx="5103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Rak pilkoppling 21">
            <a:extLst>
              <a:ext uri="{FF2B5EF4-FFF2-40B4-BE49-F238E27FC236}">
                <a16:creationId xmlns:a16="http://schemas.microsoft.com/office/drawing/2014/main" id="{4BC3A2C5-EEC3-42EF-A0A9-E239F0047E58}"/>
              </a:ext>
            </a:extLst>
          </p:cNvPr>
          <p:cNvCxnSpPr/>
          <p:nvPr/>
        </p:nvCxnSpPr>
        <p:spPr>
          <a:xfrm flipH="1">
            <a:off x="9051851" y="2721935"/>
            <a:ext cx="5103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Rak pilkoppling 22">
            <a:extLst>
              <a:ext uri="{FF2B5EF4-FFF2-40B4-BE49-F238E27FC236}">
                <a16:creationId xmlns:a16="http://schemas.microsoft.com/office/drawing/2014/main" id="{6756F0A8-CEB4-4AE9-B3F3-03D3228B80D0}"/>
              </a:ext>
            </a:extLst>
          </p:cNvPr>
          <p:cNvCxnSpPr/>
          <p:nvPr/>
        </p:nvCxnSpPr>
        <p:spPr>
          <a:xfrm flipH="1">
            <a:off x="2106914" y="2360429"/>
            <a:ext cx="5103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6656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013C8C6F-59DC-4E3E-B550-A9B719FF0F63}"/>
              </a:ext>
            </a:extLst>
          </p:cNvPr>
          <p:cNvSpPr>
            <a:spLocks noGrp="1"/>
          </p:cNvSpPr>
          <p:nvPr>
            <p:ph idx="1"/>
          </p:nvPr>
        </p:nvSpPr>
        <p:spPr/>
        <p:txBody>
          <a:bodyPr/>
          <a:lstStyle/>
          <a:p>
            <a:r>
              <a:rPr lang="sv-SE" b="1" i="0" u="none" strike="noStrike" dirty="0">
                <a:effectLst/>
                <a:latin typeface="Barlow-Light"/>
                <a:hlinkClick r:id="rId2"/>
              </a:rPr>
              <a:t>www.nyposition.se</a:t>
            </a:r>
            <a:endParaRPr lang="sv-SE" dirty="0"/>
          </a:p>
        </p:txBody>
      </p:sp>
      <p:sp>
        <p:nvSpPr>
          <p:cNvPr id="4" name="Rubrik 3">
            <a:extLst>
              <a:ext uri="{FF2B5EF4-FFF2-40B4-BE49-F238E27FC236}">
                <a16:creationId xmlns:a16="http://schemas.microsoft.com/office/drawing/2014/main" id="{4D875017-8B84-49F2-B325-9914C2679B10}"/>
              </a:ext>
            </a:extLst>
          </p:cNvPr>
          <p:cNvSpPr>
            <a:spLocks noGrp="1"/>
          </p:cNvSpPr>
          <p:nvPr>
            <p:ph type="title"/>
          </p:nvPr>
        </p:nvSpPr>
        <p:spPr/>
        <p:txBody>
          <a:bodyPr/>
          <a:lstStyle/>
          <a:p>
            <a:r>
              <a:rPr lang="sv-SE" dirty="0"/>
              <a:t>Pågående jobbrekryteringar</a:t>
            </a:r>
          </a:p>
        </p:txBody>
      </p:sp>
      <p:pic>
        <p:nvPicPr>
          <p:cNvPr id="6" name="Bildobjekt 5">
            <a:extLst>
              <a:ext uri="{FF2B5EF4-FFF2-40B4-BE49-F238E27FC236}">
                <a16:creationId xmlns:a16="http://schemas.microsoft.com/office/drawing/2014/main" id="{36C9FC0C-7491-4DB3-9702-58A7DBF64482}"/>
              </a:ext>
            </a:extLst>
          </p:cNvPr>
          <p:cNvPicPr>
            <a:picLocks noChangeAspect="1"/>
          </p:cNvPicPr>
          <p:nvPr/>
        </p:nvPicPr>
        <p:blipFill rotWithShape="1">
          <a:blip r:embed="rId3"/>
          <a:srcRect l="13082" t="9528" r="56104" b="5277"/>
          <a:stretch/>
        </p:blipFill>
        <p:spPr>
          <a:xfrm>
            <a:off x="1019694" y="1134202"/>
            <a:ext cx="5395283" cy="4794676"/>
          </a:xfrm>
          <a:prstGeom prst="rect">
            <a:avLst/>
          </a:prstGeom>
        </p:spPr>
      </p:pic>
    </p:spTree>
    <p:extLst>
      <p:ext uri="{BB962C8B-B14F-4D97-AF65-F5344CB8AC3E}">
        <p14:creationId xmlns:p14="http://schemas.microsoft.com/office/powerpoint/2010/main" val="3339323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7">
            <a:extLst>
              <a:ext uri="{FF2B5EF4-FFF2-40B4-BE49-F238E27FC236}">
                <a16:creationId xmlns:a16="http://schemas.microsoft.com/office/drawing/2014/main" id="{8633922C-F21A-4595-8E85-ED6611463B8C}"/>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13452" t="23630" r="-4778" b="3165"/>
          <a:stretch/>
        </p:blipFill>
        <p:spPr>
          <a:xfrm>
            <a:off x="0" y="0"/>
            <a:ext cx="12865100" cy="6858000"/>
          </a:xfrm>
          <a:prstGeom prst="round1Rect">
            <a:avLst/>
          </a:prstGeom>
        </p:spPr>
      </p:pic>
      <p:sp>
        <p:nvSpPr>
          <p:cNvPr id="2" name="Title 1">
            <a:extLst>
              <a:ext uri="{FF2B5EF4-FFF2-40B4-BE49-F238E27FC236}">
                <a16:creationId xmlns:a16="http://schemas.microsoft.com/office/drawing/2014/main" id="{87DE4525-2EE6-43F1-AE39-C533C5DDE7DC}"/>
              </a:ext>
            </a:extLst>
          </p:cNvPr>
          <p:cNvSpPr>
            <a:spLocks noGrp="1"/>
          </p:cNvSpPr>
          <p:nvPr>
            <p:ph type="title"/>
          </p:nvPr>
        </p:nvSpPr>
        <p:spPr/>
        <p:txBody>
          <a:bodyPr/>
          <a:lstStyle/>
          <a:p>
            <a:endParaRPr lang="sv-SE" dirty="0"/>
          </a:p>
        </p:txBody>
      </p:sp>
    </p:spTree>
    <p:extLst>
      <p:ext uri="{BB962C8B-B14F-4D97-AF65-F5344CB8AC3E}">
        <p14:creationId xmlns:p14="http://schemas.microsoft.com/office/powerpoint/2010/main" val="420980695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C Floby ext">
  <a:themeElements>
    <a:clrScheme name="AC Floby">
      <a:dk1>
        <a:sysClr val="windowText" lastClr="000000"/>
      </a:dk1>
      <a:lt1>
        <a:sysClr val="window" lastClr="FFFFFF"/>
      </a:lt1>
      <a:dk2>
        <a:srgbClr val="4977A2"/>
      </a:dk2>
      <a:lt2>
        <a:srgbClr val="C7DDF3"/>
      </a:lt2>
      <a:accent1>
        <a:srgbClr val="253757"/>
      </a:accent1>
      <a:accent2>
        <a:srgbClr val="345277"/>
      </a:accent2>
      <a:accent3>
        <a:srgbClr val="4977A2"/>
      </a:accent3>
      <a:accent4>
        <a:srgbClr val="619DD1"/>
      </a:accent4>
      <a:accent5>
        <a:srgbClr val="C7DDF3"/>
      </a:accent5>
      <a:accent6>
        <a:srgbClr val="E54E1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mokey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 Floby PowerPoint mall" id="{2A31BB70-095D-41AB-B641-D186D6462CF1}" vid="{7F447CC8-D6DC-456E-A57E-01FA7B596457}"/>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 Floby_Company_presentation</Template>
  <TotalTime>14087</TotalTime>
  <Words>431</Words>
  <Application>Microsoft Office PowerPoint</Application>
  <PresentationFormat>Bredbild</PresentationFormat>
  <Paragraphs>75</Paragraphs>
  <Slides>9</Slides>
  <Notes>5</Notes>
  <HiddenSlides>0</HiddenSlides>
  <MMClips>0</MMClips>
  <ScaleCrop>false</ScaleCrop>
  <HeadingPairs>
    <vt:vector size="6" baseType="variant">
      <vt:variant>
        <vt:lpstr>Använt teckensnitt</vt:lpstr>
      </vt:variant>
      <vt:variant>
        <vt:i4>8</vt:i4>
      </vt:variant>
      <vt:variant>
        <vt:lpstr>Tema</vt:lpstr>
      </vt:variant>
      <vt:variant>
        <vt:i4>2</vt:i4>
      </vt:variant>
      <vt:variant>
        <vt:lpstr>Bildrubriker</vt:lpstr>
      </vt:variant>
      <vt:variant>
        <vt:i4>9</vt:i4>
      </vt:variant>
    </vt:vector>
  </HeadingPairs>
  <TitlesOfParts>
    <vt:vector size="19" baseType="lpstr">
      <vt:lpstr>Arial</vt:lpstr>
      <vt:lpstr>Barlow-Light</vt:lpstr>
      <vt:lpstr>Calibri</vt:lpstr>
      <vt:lpstr>Calibri Light</vt:lpstr>
      <vt:lpstr>Gotham Book</vt:lpstr>
      <vt:lpstr>Roboto</vt:lpstr>
      <vt:lpstr>Roboto </vt:lpstr>
      <vt:lpstr>Roboto Light</vt:lpstr>
      <vt:lpstr>Custom Design</vt:lpstr>
      <vt:lpstr>AC Floby ext</vt:lpstr>
      <vt:lpstr>PowerPoint-presentation</vt:lpstr>
      <vt:lpstr>PowerPoint-presentation</vt:lpstr>
      <vt:lpstr>PowerPoint-presentation</vt:lpstr>
      <vt:lpstr>Current product offering</vt:lpstr>
      <vt:lpstr>PowerPoint-presentation</vt:lpstr>
      <vt:lpstr>Rollfördelningar</vt:lpstr>
      <vt:lpstr>Översikt Roller</vt:lpstr>
      <vt:lpstr>Pågående jobbrekryteringar</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Emil Svantesson</dc:creator>
  <cp:lastModifiedBy>Anders Ulveborg</cp:lastModifiedBy>
  <cp:revision>237</cp:revision>
  <dcterms:created xsi:type="dcterms:W3CDTF">2018-03-19T09:06:28Z</dcterms:created>
  <dcterms:modified xsi:type="dcterms:W3CDTF">2022-09-22T05:03:27Z</dcterms:modified>
</cp:coreProperties>
</file>