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0014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44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69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950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83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79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686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98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61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8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963336C-8C98-4CE9-9909-B50A23EEAC36}" type="datetimeFigureOut">
              <a:rPr lang="sv-SE" smtClean="0"/>
              <a:t>2021-11-12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CDA6E6B-7604-46E7-B21D-07AA09B9B8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624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99EF47-7BB0-459C-AA8A-BEBFAB9E6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1028699"/>
            <a:ext cx="9418320" cy="3862083"/>
          </a:xfrm>
        </p:spPr>
        <p:txBody>
          <a:bodyPr anchor="ctr">
            <a:normAutofit/>
          </a:bodyPr>
          <a:lstStyle/>
          <a:p>
            <a:pPr algn="ctr"/>
            <a:r>
              <a:rPr lang="sv-SE" sz="6000"/>
              <a:t>Obehöriga elever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4C550D0-267F-4C03-9696-E3C5A2908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5237670"/>
            <a:ext cx="9418320" cy="1183261"/>
          </a:xfrm>
        </p:spPr>
        <p:txBody>
          <a:bodyPr>
            <a:normAutofit/>
          </a:bodyPr>
          <a:lstStyle/>
          <a:p>
            <a:pPr algn="ctr"/>
            <a:r>
              <a:rPr lang="sv-SE"/>
              <a:t>Gymnasienätverket</a:t>
            </a:r>
          </a:p>
        </p:txBody>
      </p:sp>
    </p:spTree>
    <p:extLst>
      <p:ext uri="{BB962C8B-B14F-4D97-AF65-F5344CB8AC3E}">
        <p14:creationId xmlns:p14="http://schemas.microsoft.com/office/powerpoint/2010/main" val="2207114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4B1AB8-A9B3-4FC4-BA8C-20B03DE50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614"/>
          </a:xfrm>
        </p:spPr>
        <p:txBody>
          <a:bodyPr/>
          <a:lstStyle/>
          <a:p>
            <a:r>
              <a:rPr lang="sv-SE" dirty="0"/>
              <a:t>Möjliga 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D601EB-9FBF-45F0-9F79-7B837FAB5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sv-SE" b="1" dirty="0"/>
              <a:t>Skapa korta yrkespaket som ligger utanför de nationella programmen</a:t>
            </a:r>
          </a:p>
          <a:p>
            <a:pPr lvl="1"/>
            <a:r>
              <a:rPr lang="sv-SE" dirty="0"/>
              <a:t>Inom ramen för IMY</a:t>
            </a:r>
          </a:p>
          <a:p>
            <a:pPr lvl="1"/>
            <a:r>
              <a:rPr lang="sv-SE" dirty="0"/>
              <a:t>Testa med pilotutbildning?</a:t>
            </a:r>
          </a:p>
          <a:p>
            <a:endParaRPr lang="sv-SE" dirty="0"/>
          </a:p>
          <a:p>
            <a:r>
              <a:rPr lang="sv-SE" b="1" dirty="0"/>
              <a:t>Samarbete med vuxenutbildningen</a:t>
            </a:r>
          </a:p>
          <a:p>
            <a:pPr lvl="1"/>
            <a:r>
              <a:rPr lang="sv-SE" dirty="0"/>
              <a:t>Yrkespaketen finns redan idag inom vuxenutbildningen</a:t>
            </a:r>
          </a:p>
          <a:p>
            <a:endParaRPr lang="sv-SE" dirty="0"/>
          </a:p>
          <a:p>
            <a:r>
              <a:rPr lang="sv-SE" b="1" dirty="0"/>
              <a:t>Samarbete med näringslivet/arbetslivet (inkl. det offentliga)</a:t>
            </a:r>
          </a:p>
          <a:p>
            <a:pPr lvl="1"/>
            <a:r>
              <a:rPr lang="sv-SE" dirty="0"/>
              <a:t>En nyckelfråga är tillgången till praktikplatser med i många fall högre krav på arbetsgivarna än ”vanliga” APL-platser.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796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4AB5EBB8-7768-4D4D-B579-11A87CAA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2281"/>
          </a:xfrm>
        </p:spPr>
        <p:txBody>
          <a:bodyPr/>
          <a:lstStyle/>
          <a:p>
            <a:r>
              <a:rPr lang="sv-SE" dirty="0"/>
              <a:t>Frågor/tankar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352C78-ED3A-4078-B789-E9A4C9A76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440"/>
            <a:ext cx="10515600" cy="5977156"/>
          </a:xfrm>
        </p:spPr>
        <p:txBody>
          <a:bodyPr>
            <a:normAutofit/>
          </a:bodyPr>
          <a:lstStyle/>
          <a:p>
            <a:r>
              <a:rPr lang="sv-SE" b="1" dirty="0"/>
              <a:t>Viktigt med långsiktighet</a:t>
            </a:r>
          </a:p>
          <a:p>
            <a:pPr lvl="1"/>
            <a:r>
              <a:rPr lang="sv-SE" dirty="0"/>
              <a:t>Det tar tid att bygga upp en god verksamhet och få den att marknadsföra sig själv.</a:t>
            </a:r>
          </a:p>
          <a:p>
            <a:r>
              <a:rPr lang="sv-SE" b="1" dirty="0"/>
              <a:t>Vad är skolans uppdrag i dessa gränsfrågor och vem definierar och förtydligar det?</a:t>
            </a:r>
          </a:p>
          <a:p>
            <a:pPr lvl="1"/>
            <a:r>
              <a:rPr lang="sv-SE" dirty="0"/>
              <a:t>Vilka ungdomar ska vi möta? </a:t>
            </a:r>
          </a:p>
          <a:p>
            <a:pPr lvl="1"/>
            <a:r>
              <a:rPr lang="sv-SE" dirty="0"/>
              <a:t>En gränsdragning om uppdraget behövs. </a:t>
            </a:r>
          </a:p>
          <a:p>
            <a:pPr lvl="1"/>
            <a:r>
              <a:rPr lang="sv-SE" dirty="0"/>
              <a:t>Vad är målet? – arbete och/eller gymnasieexamen och annan utbildning (gymnasieskolans normala uppdrag är gymnasieexamen)</a:t>
            </a:r>
          </a:p>
          <a:p>
            <a:r>
              <a:rPr lang="sv-SE" b="1" dirty="0"/>
              <a:t>Vem finansierar och tar risken?</a:t>
            </a:r>
          </a:p>
          <a:p>
            <a:pPr lvl="1"/>
            <a:r>
              <a:rPr lang="sv-SE" dirty="0"/>
              <a:t>Det behövs styrning och fördelning ”uppifrån”. Svårt för enskilda kommuner att själva våga och kunna ta risken.</a:t>
            </a:r>
          </a:p>
          <a:p>
            <a:pPr lvl="1"/>
            <a:r>
              <a:rPr lang="sv-SE" dirty="0"/>
              <a:t>Yrkespaket utanför ordinarie programutbud ryms inte inom skolornas nuvarande ordinarie budgetar.</a:t>
            </a:r>
          </a:p>
          <a:p>
            <a:pPr lvl="1"/>
            <a:r>
              <a:rPr lang="sv-SE" dirty="0"/>
              <a:t>Lokaler och till viss del personal finns att tillgå gemensamt men är utspridda och ojämnt fördelade i Skaraborg.</a:t>
            </a:r>
          </a:p>
          <a:p>
            <a:pPr lvl="2"/>
            <a:r>
              <a:rPr lang="sv-SE" dirty="0"/>
              <a:t>Kan vi nyttja kvällstid, digitala delar i kursmomenten, blockläsning etc. för att överbrygga en del av hindren?</a:t>
            </a:r>
          </a:p>
          <a:p>
            <a:pPr lvl="1"/>
            <a:r>
              <a:rPr lang="sv-SE" dirty="0"/>
              <a:t>Finns möjlighet till finansiering via </a:t>
            </a:r>
            <a:r>
              <a:rPr lang="sv-SE" dirty="0" err="1"/>
              <a:t>yrkesvux</a:t>
            </a:r>
            <a:r>
              <a:rPr lang="sv-SE" dirty="0"/>
              <a:t>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224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903C86-06AE-481A-B4A4-AEC0DC69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0611"/>
          </a:xfrm>
        </p:spPr>
        <p:txBody>
          <a:bodyPr/>
          <a:lstStyle/>
          <a:p>
            <a:r>
              <a:rPr lang="sv-SE" dirty="0"/>
              <a:t>Frågor/tankar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01F0F8-342C-4755-B27B-BCDFBEAC7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3503"/>
            <a:ext cx="10515600" cy="5573465"/>
          </a:xfrm>
        </p:spPr>
        <p:txBody>
          <a:bodyPr>
            <a:normAutofit/>
          </a:bodyPr>
          <a:lstStyle/>
          <a:p>
            <a:r>
              <a:rPr lang="sv-SE" b="1" dirty="0"/>
              <a:t>Näringsliv och samarbeten: </a:t>
            </a:r>
          </a:p>
          <a:p>
            <a:pPr lvl="1"/>
            <a:r>
              <a:rPr lang="sv-SE" dirty="0"/>
              <a:t>Hur skapas kontakter med näringslivet? Hur får vi dem att hitta tid och engagemang? Jobbgaranti? </a:t>
            </a:r>
          </a:p>
          <a:p>
            <a:pPr lvl="1"/>
            <a:r>
              <a:rPr lang="sv-SE" dirty="0"/>
              <a:t>Övriga samarbetspartner, var och vilka knyter vi an för att fånga dessa ungdomar och leda dem vidare?</a:t>
            </a:r>
          </a:p>
          <a:p>
            <a:pPr lvl="1"/>
            <a:r>
              <a:rPr lang="sv-SE" dirty="0"/>
              <a:t>Kommunerna som arbetsgivare – hur når vi dem?</a:t>
            </a:r>
          </a:p>
          <a:p>
            <a:r>
              <a:rPr lang="sv-SE" b="1" dirty="0"/>
              <a:t>Separat lösning för målgruppen</a:t>
            </a:r>
          </a:p>
          <a:p>
            <a:pPr lvl="1"/>
            <a:r>
              <a:rPr lang="sv-SE" dirty="0"/>
              <a:t>Viktigt att inte konkurrera ut behöriga elever.</a:t>
            </a:r>
          </a:p>
          <a:p>
            <a:pPr lvl="1"/>
            <a:r>
              <a:rPr lang="sv-SE" dirty="0"/>
              <a:t>Bibehålla kvalitén på ordinarie utbildningar, idag en utmaning med IMV/IMY</a:t>
            </a:r>
          </a:p>
          <a:p>
            <a:pPr lvl="1"/>
            <a:r>
              <a:rPr lang="sv-SE" dirty="0"/>
              <a:t>Lättare att anpassa upplägg och innehåll till de individer som är aktuella</a:t>
            </a:r>
          </a:p>
          <a:p>
            <a:r>
              <a:rPr lang="sv-SE" b="1" dirty="0"/>
              <a:t>Hur få fram en bredd i utbudet?</a:t>
            </a:r>
          </a:p>
          <a:p>
            <a:pPr lvl="1"/>
            <a:r>
              <a:rPr lang="sv-SE" dirty="0"/>
              <a:t>Olika yrkesutbildningar utspridda inom Skaraborg – styrning kan behövas för att dimensionera och fördela yrkespaketen</a:t>
            </a:r>
          </a:p>
          <a:p>
            <a:r>
              <a:rPr lang="sv-SE" b="1" dirty="0"/>
              <a:t>Hur få ofta omotiverade elever inom IM att orka/vilja resa till annan ort?</a:t>
            </a:r>
          </a:p>
          <a:p>
            <a:pPr lvl="1"/>
            <a:r>
              <a:rPr lang="sv-SE" dirty="0"/>
              <a:t>Anpassade skoltider</a:t>
            </a:r>
          </a:p>
          <a:p>
            <a:pPr lvl="1"/>
            <a:r>
              <a:rPr lang="sv-SE" dirty="0"/>
              <a:t>Anpassad skolskjuts </a:t>
            </a:r>
          </a:p>
          <a:p>
            <a:r>
              <a:rPr lang="sv-SE" b="1" dirty="0"/>
              <a:t>Geografiska klusterlösningar för att bättre hantera den praktiska genomföringen av yrkespaketen?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513995"/>
      </p:ext>
    </p:extLst>
  </p:cSld>
  <p:clrMapOvr>
    <a:masterClrMapping/>
  </p:clrMapOvr>
</p:sld>
</file>

<file path=ppt/theme/theme1.xml><?xml version="1.0" encoding="utf-8"?>
<a:theme xmlns:a="http://schemas.openxmlformats.org/drawingml/2006/main" name="Vy">
  <a:themeElements>
    <a:clrScheme name="Vy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y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y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TM03457515[[fn=Vy]]</Template>
  <TotalTime>3650</TotalTime>
  <Words>363</Words>
  <Application>Microsoft Office PowerPoint</Application>
  <PresentationFormat>Bredbild</PresentationFormat>
  <Paragraphs>40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Vy</vt:lpstr>
      <vt:lpstr>Obehöriga elever</vt:lpstr>
      <vt:lpstr>Möjliga aktiviteter</vt:lpstr>
      <vt:lpstr>Frågor/tankar</vt:lpstr>
      <vt:lpstr>Frågor/tankar forts.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Obehöriga elever</dc:title>
  <dc:creator>André Essebro</dc:creator>
  <cp:lastModifiedBy>Petra Björk</cp:lastModifiedBy>
  <cp:revision>12</cp:revision>
  <dcterms:created xsi:type="dcterms:W3CDTF">2021-11-09T18:57:47Z</dcterms:created>
  <dcterms:modified xsi:type="dcterms:W3CDTF">2021-11-12T07:48:54Z</dcterms:modified>
</cp:coreProperties>
</file>